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75" r:id="rId5"/>
    <p:sldMasterId id="2147483648" r:id="rId6"/>
  </p:sldMasterIdLst>
  <p:notesMasterIdLst>
    <p:notesMasterId r:id="rId21"/>
  </p:notesMasterIdLst>
  <p:sldIdLst>
    <p:sldId id="270" r:id="rId7"/>
    <p:sldId id="268" r:id="rId8"/>
    <p:sldId id="271" r:id="rId9"/>
    <p:sldId id="266" r:id="rId10"/>
    <p:sldId id="267" r:id="rId11"/>
    <p:sldId id="283" r:id="rId12"/>
    <p:sldId id="272" r:id="rId13"/>
    <p:sldId id="273" r:id="rId14"/>
    <p:sldId id="274" r:id="rId15"/>
    <p:sldId id="284" r:id="rId16"/>
    <p:sldId id="276" r:id="rId17"/>
    <p:sldId id="277" r:id="rId18"/>
    <p:sldId id="278" r:id="rId19"/>
    <p:sldId id="282" r:id="rId2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787D43-AF81-40C1-BEE4-6424DA6A2658}" v="9" dt="2023-11-26T15:56:18.5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scalle Cup" userId="abbe84a0-611b-406e-b251-e8b4b71c069a" providerId="ADAL" clId="{82787D43-AF81-40C1-BEE4-6424DA6A2658}"/>
    <pc:docChg chg="custSel modSld">
      <pc:chgData name="Pascalle Cup" userId="abbe84a0-611b-406e-b251-e8b4b71c069a" providerId="ADAL" clId="{82787D43-AF81-40C1-BEE4-6424DA6A2658}" dt="2023-11-30T12:33:05.212" v="209" actId="1076"/>
      <pc:docMkLst>
        <pc:docMk/>
      </pc:docMkLst>
      <pc:sldChg chg="addSp delSp modSp mod">
        <pc:chgData name="Pascalle Cup" userId="abbe84a0-611b-406e-b251-e8b4b71c069a" providerId="ADAL" clId="{82787D43-AF81-40C1-BEE4-6424DA6A2658}" dt="2023-11-30T12:33:05.212" v="209" actId="1076"/>
        <pc:sldMkLst>
          <pc:docMk/>
          <pc:sldMk cId="312251102" sldId="266"/>
        </pc:sldMkLst>
        <pc:spChg chg="mod">
          <ac:chgData name="Pascalle Cup" userId="abbe84a0-611b-406e-b251-e8b4b71c069a" providerId="ADAL" clId="{82787D43-AF81-40C1-BEE4-6424DA6A2658}" dt="2023-11-30T12:33:05.212" v="209" actId="1076"/>
          <ac:spMkLst>
            <pc:docMk/>
            <pc:sldMk cId="312251102" sldId="266"/>
            <ac:spMk id="2" creationId="{5368D7EC-2ACD-45A3-8B2D-7E553DBF783B}"/>
          </ac:spMkLst>
        </pc:spChg>
        <pc:spChg chg="mod">
          <ac:chgData name="Pascalle Cup" userId="abbe84a0-611b-406e-b251-e8b4b71c069a" providerId="ADAL" clId="{82787D43-AF81-40C1-BEE4-6424DA6A2658}" dt="2023-11-26T15:51:03.784" v="42" actId="1076"/>
          <ac:spMkLst>
            <pc:docMk/>
            <pc:sldMk cId="312251102" sldId="266"/>
            <ac:spMk id="3" creationId="{0A0F7AE8-577D-412D-9102-F85EFEDAF84E}"/>
          </ac:spMkLst>
        </pc:spChg>
        <pc:spChg chg="mod">
          <ac:chgData name="Pascalle Cup" userId="abbe84a0-611b-406e-b251-e8b4b71c069a" providerId="ADAL" clId="{82787D43-AF81-40C1-BEE4-6424DA6A2658}" dt="2023-11-26T15:50:00.334" v="32" actId="1076"/>
          <ac:spMkLst>
            <pc:docMk/>
            <pc:sldMk cId="312251102" sldId="266"/>
            <ac:spMk id="4" creationId="{F6C167FF-48B9-48DA-B68E-8DDE7915C6A8}"/>
          </ac:spMkLst>
        </pc:spChg>
        <pc:spChg chg="del">
          <ac:chgData name="Pascalle Cup" userId="abbe84a0-611b-406e-b251-e8b4b71c069a" providerId="ADAL" clId="{82787D43-AF81-40C1-BEE4-6424DA6A2658}" dt="2023-11-26T15:40:44.159" v="0" actId="478"/>
          <ac:spMkLst>
            <pc:docMk/>
            <pc:sldMk cId="312251102" sldId="266"/>
            <ac:spMk id="6" creationId="{CAFDD830-1E68-4BA0-B066-2FDAF3CB099C}"/>
          </ac:spMkLst>
        </pc:spChg>
        <pc:spChg chg="add mod">
          <ac:chgData name="Pascalle Cup" userId="abbe84a0-611b-406e-b251-e8b4b71c069a" providerId="ADAL" clId="{82787D43-AF81-40C1-BEE4-6424DA6A2658}" dt="2023-11-26T15:50:26.360" v="36" actId="1076"/>
          <ac:spMkLst>
            <pc:docMk/>
            <pc:sldMk cId="312251102" sldId="266"/>
            <ac:spMk id="7" creationId="{DD3F1E49-F293-6E10-1140-6972780DF7C4}"/>
          </ac:spMkLst>
        </pc:spChg>
        <pc:spChg chg="add mod">
          <ac:chgData name="Pascalle Cup" userId="abbe84a0-611b-406e-b251-e8b4b71c069a" providerId="ADAL" clId="{82787D43-AF81-40C1-BEE4-6424DA6A2658}" dt="2023-11-30T12:32:32.703" v="190" actId="20577"/>
          <ac:spMkLst>
            <pc:docMk/>
            <pc:sldMk cId="312251102" sldId="266"/>
            <ac:spMk id="8" creationId="{0352FC43-4711-B25D-DB1F-12173DA6C61F}"/>
          </ac:spMkLst>
        </pc:spChg>
        <pc:picChg chg="add del mod">
          <ac:chgData name="Pascalle Cup" userId="abbe84a0-611b-406e-b251-e8b4b71c069a" providerId="ADAL" clId="{82787D43-AF81-40C1-BEE4-6424DA6A2658}" dt="2023-11-26T15:49:57.578" v="31" actId="931"/>
          <ac:picMkLst>
            <pc:docMk/>
            <pc:sldMk cId="312251102" sldId="266"/>
            <ac:picMk id="10" creationId="{8DF18DF5-E286-03F8-0E7A-FAF90036249A}"/>
          </ac:picMkLst>
        </pc:picChg>
        <pc:picChg chg="add mod">
          <ac:chgData name="Pascalle Cup" userId="abbe84a0-611b-406e-b251-e8b4b71c069a" providerId="ADAL" clId="{82787D43-AF81-40C1-BEE4-6424DA6A2658}" dt="2023-11-26T15:50:22.331" v="35" actId="1076"/>
          <ac:picMkLst>
            <pc:docMk/>
            <pc:sldMk cId="312251102" sldId="266"/>
            <ac:picMk id="12" creationId="{5BCFE993-4EA0-FC42-10E3-BC729EB0EAF5}"/>
          </ac:picMkLst>
        </pc:picChg>
        <pc:picChg chg="add mod">
          <ac:chgData name="Pascalle Cup" userId="abbe84a0-611b-406e-b251-e8b4b71c069a" providerId="ADAL" clId="{82787D43-AF81-40C1-BEE4-6424DA6A2658}" dt="2023-11-26T15:50:49.072" v="40" actId="1076"/>
          <ac:picMkLst>
            <pc:docMk/>
            <pc:sldMk cId="312251102" sldId="266"/>
            <ac:picMk id="14" creationId="{213A462B-F33A-E03F-AE2F-67D8F962DC37}"/>
          </ac:picMkLst>
        </pc:picChg>
      </pc:sldChg>
      <pc:sldChg chg="addSp modSp mod modAnim">
        <pc:chgData name="Pascalle Cup" userId="abbe84a0-611b-406e-b251-e8b4b71c069a" providerId="ADAL" clId="{82787D43-AF81-40C1-BEE4-6424DA6A2658}" dt="2023-11-26T15:56:22.870" v="140" actId="14100"/>
        <pc:sldMkLst>
          <pc:docMk/>
          <pc:sldMk cId="935948171" sldId="271"/>
        </pc:sldMkLst>
        <pc:spChg chg="add mod">
          <ac:chgData name="Pascalle Cup" userId="abbe84a0-611b-406e-b251-e8b4b71c069a" providerId="ADAL" clId="{82787D43-AF81-40C1-BEE4-6424DA6A2658}" dt="2023-11-26T15:56:22.870" v="140" actId="14100"/>
          <ac:spMkLst>
            <pc:docMk/>
            <pc:sldMk cId="935948171" sldId="271"/>
            <ac:spMk id="4" creationId="{2EA64466-60FE-47BF-1C2E-9803F9483FA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7D7E6F-9F1B-4042-B61D-DCA02C5DFD56}" type="doc">
      <dgm:prSet loTypeId="urn:microsoft.com/office/officeart/2005/8/layout/hProcess9" loCatId="process" qsTypeId="urn:microsoft.com/office/officeart/2005/8/quickstyle/simple1" qsCatId="simple" csTypeId="urn:microsoft.com/office/officeart/2005/8/colors/colorful1" csCatId="colorful" phldr="1"/>
      <dgm:spPr/>
    </dgm:pt>
    <dgm:pt modelId="{B8A30073-D5E2-4310-B809-2B2536DAECD8}">
      <dgm:prSet phldrT="[Tekst]"/>
      <dgm:spPr/>
      <dgm:t>
        <a:bodyPr/>
        <a:lstStyle/>
        <a:p>
          <a:r>
            <a:rPr lang="nl-NL"/>
            <a:t>Werving </a:t>
          </a:r>
        </a:p>
      </dgm:t>
    </dgm:pt>
    <dgm:pt modelId="{54E90224-8D69-48B0-B964-1BB4433AEAF5}" type="parTrans" cxnId="{4692657F-9DA8-4057-B606-BF43073ACFA3}">
      <dgm:prSet/>
      <dgm:spPr/>
      <dgm:t>
        <a:bodyPr/>
        <a:lstStyle/>
        <a:p>
          <a:endParaRPr lang="nl-NL"/>
        </a:p>
      </dgm:t>
    </dgm:pt>
    <dgm:pt modelId="{F3768EF0-CFCA-4657-9515-37FBFEFFA0D9}" type="sibTrans" cxnId="{4692657F-9DA8-4057-B606-BF43073ACFA3}">
      <dgm:prSet/>
      <dgm:spPr/>
      <dgm:t>
        <a:bodyPr/>
        <a:lstStyle/>
        <a:p>
          <a:endParaRPr lang="nl-NL"/>
        </a:p>
      </dgm:t>
    </dgm:pt>
    <dgm:pt modelId="{B4E5D00D-469C-407F-A388-A9DF4565741D}">
      <dgm:prSet phldrT="[Tekst]"/>
      <dgm:spPr/>
      <dgm:t>
        <a:bodyPr/>
        <a:lstStyle/>
        <a:p>
          <a:r>
            <a:rPr lang="nl-NL"/>
            <a:t>Selectie</a:t>
          </a:r>
        </a:p>
      </dgm:t>
    </dgm:pt>
    <dgm:pt modelId="{F5153132-7420-4021-90B5-C551B9DC0019}" type="parTrans" cxnId="{787D36BA-2A21-4072-A54F-EAE6CC762324}">
      <dgm:prSet/>
      <dgm:spPr/>
      <dgm:t>
        <a:bodyPr/>
        <a:lstStyle/>
        <a:p>
          <a:endParaRPr lang="nl-NL"/>
        </a:p>
      </dgm:t>
    </dgm:pt>
    <dgm:pt modelId="{014A58BB-E161-491D-855E-955A3E23701E}" type="sibTrans" cxnId="{787D36BA-2A21-4072-A54F-EAE6CC762324}">
      <dgm:prSet/>
      <dgm:spPr/>
      <dgm:t>
        <a:bodyPr/>
        <a:lstStyle/>
        <a:p>
          <a:endParaRPr lang="nl-NL"/>
        </a:p>
      </dgm:t>
    </dgm:pt>
    <dgm:pt modelId="{03B2AC24-6DFF-4C9D-A2CF-525A810F3D44}">
      <dgm:prSet phldrT="[Tekst]"/>
      <dgm:spPr/>
      <dgm:t>
        <a:bodyPr/>
        <a:lstStyle/>
        <a:p>
          <a:r>
            <a:rPr lang="nl-NL"/>
            <a:t>Inwerken </a:t>
          </a:r>
        </a:p>
      </dgm:t>
    </dgm:pt>
    <dgm:pt modelId="{8912EC51-C763-4D01-BC3B-8E1D9A0B6AB5}" type="parTrans" cxnId="{396877A9-5ED2-4EC5-9A0F-A09E846FE78D}">
      <dgm:prSet/>
      <dgm:spPr/>
      <dgm:t>
        <a:bodyPr/>
        <a:lstStyle/>
        <a:p>
          <a:endParaRPr lang="nl-NL"/>
        </a:p>
      </dgm:t>
    </dgm:pt>
    <dgm:pt modelId="{CEF76BAB-72A5-45AA-9B6A-2107DB2B0BDA}" type="sibTrans" cxnId="{396877A9-5ED2-4EC5-9A0F-A09E846FE78D}">
      <dgm:prSet/>
      <dgm:spPr/>
      <dgm:t>
        <a:bodyPr/>
        <a:lstStyle/>
        <a:p>
          <a:endParaRPr lang="nl-NL"/>
        </a:p>
      </dgm:t>
    </dgm:pt>
    <dgm:pt modelId="{7A143B4D-FD98-4C71-9C47-9D3C26206236}">
      <dgm:prSet phldrT="[Tekst]"/>
      <dgm:spPr/>
      <dgm:t>
        <a:bodyPr/>
        <a:lstStyle/>
        <a:p>
          <a:r>
            <a:rPr lang="nl-NL"/>
            <a:t>Begeleiden en binden </a:t>
          </a:r>
        </a:p>
      </dgm:t>
    </dgm:pt>
    <dgm:pt modelId="{4228BE07-C438-44AD-BDCE-35783CD4BF86}" type="parTrans" cxnId="{E79FB0AA-18C4-449E-B5DF-52C7DA207C19}">
      <dgm:prSet/>
      <dgm:spPr/>
      <dgm:t>
        <a:bodyPr/>
        <a:lstStyle/>
        <a:p>
          <a:endParaRPr lang="nl-NL"/>
        </a:p>
      </dgm:t>
    </dgm:pt>
    <dgm:pt modelId="{ED2068E0-7742-4D28-BB1F-DB16779A6C82}" type="sibTrans" cxnId="{E79FB0AA-18C4-449E-B5DF-52C7DA207C19}">
      <dgm:prSet/>
      <dgm:spPr/>
      <dgm:t>
        <a:bodyPr/>
        <a:lstStyle/>
        <a:p>
          <a:endParaRPr lang="nl-NL"/>
        </a:p>
      </dgm:t>
    </dgm:pt>
    <dgm:pt modelId="{0B0A4AC9-BE28-4ED3-96A5-400BB61C0591}">
      <dgm:prSet phldrT="[Tekst]"/>
      <dgm:spPr/>
      <dgm:t>
        <a:bodyPr/>
        <a:lstStyle/>
        <a:p>
          <a:r>
            <a:rPr lang="nl-NL"/>
            <a:t>Belonen </a:t>
          </a:r>
        </a:p>
      </dgm:t>
    </dgm:pt>
    <dgm:pt modelId="{6F41345A-5A91-437F-A92C-CE401DB49768}" type="parTrans" cxnId="{DC90514B-910D-4447-A679-347E710EC20E}">
      <dgm:prSet/>
      <dgm:spPr/>
      <dgm:t>
        <a:bodyPr/>
        <a:lstStyle/>
        <a:p>
          <a:endParaRPr lang="nl-NL"/>
        </a:p>
      </dgm:t>
    </dgm:pt>
    <dgm:pt modelId="{FEBF602C-C7A6-41AB-8BDF-83CF0D64FBA7}" type="sibTrans" cxnId="{DC90514B-910D-4447-A679-347E710EC20E}">
      <dgm:prSet/>
      <dgm:spPr/>
      <dgm:t>
        <a:bodyPr/>
        <a:lstStyle/>
        <a:p>
          <a:endParaRPr lang="nl-NL"/>
        </a:p>
      </dgm:t>
    </dgm:pt>
    <dgm:pt modelId="{825C2870-6FAB-4D2D-B3D2-4D65CEA28054}" type="pres">
      <dgm:prSet presAssocID="{8F7D7E6F-9F1B-4042-B61D-DCA02C5DFD56}" presName="CompostProcess" presStyleCnt="0">
        <dgm:presLayoutVars>
          <dgm:dir/>
          <dgm:resizeHandles val="exact"/>
        </dgm:presLayoutVars>
      </dgm:prSet>
      <dgm:spPr/>
    </dgm:pt>
    <dgm:pt modelId="{92D2E73A-692A-4234-B759-7C7C48BD839B}" type="pres">
      <dgm:prSet presAssocID="{8F7D7E6F-9F1B-4042-B61D-DCA02C5DFD56}" presName="arrow" presStyleLbl="bgShp" presStyleIdx="0" presStyleCnt="1"/>
      <dgm:spPr/>
    </dgm:pt>
    <dgm:pt modelId="{47C0D099-C7D1-4886-A372-F093EC318B14}" type="pres">
      <dgm:prSet presAssocID="{8F7D7E6F-9F1B-4042-B61D-DCA02C5DFD56}" presName="linearProcess" presStyleCnt="0"/>
      <dgm:spPr/>
    </dgm:pt>
    <dgm:pt modelId="{74E772E0-304D-44E6-A12D-EB9966311F22}" type="pres">
      <dgm:prSet presAssocID="{B8A30073-D5E2-4310-B809-2B2536DAECD8}" presName="textNode" presStyleLbl="node1" presStyleIdx="0" presStyleCnt="5">
        <dgm:presLayoutVars>
          <dgm:bulletEnabled val="1"/>
        </dgm:presLayoutVars>
      </dgm:prSet>
      <dgm:spPr/>
    </dgm:pt>
    <dgm:pt modelId="{EBCF98F9-9929-4D38-B54C-AE23D0FC0119}" type="pres">
      <dgm:prSet presAssocID="{F3768EF0-CFCA-4657-9515-37FBFEFFA0D9}" presName="sibTrans" presStyleCnt="0"/>
      <dgm:spPr/>
    </dgm:pt>
    <dgm:pt modelId="{623916F9-0DD7-4EF0-84FF-60D0F73DC161}" type="pres">
      <dgm:prSet presAssocID="{B4E5D00D-469C-407F-A388-A9DF4565741D}" presName="textNode" presStyleLbl="node1" presStyleIdx="1" presStyleCnt="5">
        <dgm:presLayoutVars>
          <dgm:bulletEnabled val="1"/>
        </dgm:presLayoutVars>
      </dgm:prSet>
      <dgm:spPr/>
    </dgm:pt>
    <dgm:pt modelId="{0DD185F1-6A96-4F10-860B-4D0593D22272}" type="pres">
      <dgm:prSet presAssocID="{014A58BB-E161-491D-855E-955A3E23701E}" presName="sibTrans" presStyleCnt="0"/>
      <dgm:spPr/>
    </dgm:pt>
    <dgm:pt modelId="{96B6974F-9756-4BB3-94EC-B4ECA2A3CCAD}" type="pres">
      <dgm:prSet presAssocID="{03B2AC24-6DFF-4C9D-A2CF-525A810F3D44}" presName="textNode" presStyleLbl="node1" presStyleIdx="2" presStyleCnt="5">
        <dgm:presLayoutVars>
          <dgm:bulletEnabled val="1"/>
        </dgm:presLayoutVars>
      </dgm:prSet>
      <dgm:spPr/>
    </dgm:pt>
    <dgm:pt modelId="{12F7EB73-F685-4BA3-B3D6-314D82795B38}" type="pres">
      <dgm:prSet presAssocID="{CEF76BAB-72A5-45AA-9B6A-2107DB2B0BDA}" presName="sibTrans" presStyleCnt="0"/>
      <dgm:spPr/>
    </dgm:pt>
    <dgm:pt modelId="{13BD6CB5-5A49-4A78-9C6D-1EECEB6B1A00}" type="pres">
      <dgm:prSet presAssocID="{7A143B4D-FD98-4C71-9C47-9D3C26206236}" presName="textNode" presStyleLbl="node1" presStyleIdx="3" presStyleCnt="5">
        <dgm:presLayoutVars>
          <dgm:bulletEnabled val="1"/>
        </dgm:presLayoutVars>
      </dgm:prSet>
      <dgm:spPr/>
    </dgm:pt>
    <dgm:pt modelId="{8C69D7F8-E3F6-4CBC-8E7B-AE7EA8EC89F4}" type="pres">
      <dgm:prSet presAssocID="{ED2068E0-7742-4D28-BB1F-DB16779A6C82}" presName="sibTrans" presStyleCnt="0"/>
      <dgm:spPr/>
    </dgm:pt>
    <dgm:pt modelId="{CDF5BC09-D043-4FB5-B229-E1241A9281E7}" type="pres">
      <dgm:prSet presAssocID="{0B0A4AC9-BE28-4ED3-96A5-400BB61C0591}" presName="textNode" presStyleLbl="node1" presStyleIdx="4" presStyleCnt="5">
        <dgm:presLayoutVars>
          <dgm:bulletEnabled val="1"/>
        </dgm:presLayoutVars>
      </dgm:prSet>
      <dgm:spPr/>
    </dgm:pt>
  </dgm:ptLst>
  <dgm:cxnLst>
    <dgm:cxn modelId="{8243F00D-0A64-423F-9E12-1E3CB064205B}" type="presOf" srcId="{B4E5D00D-469C-407F-A388-A9DF4565741D}" destId="{623916F9-0DD7-4EF0-84FF-60D0F73DC161}" srcOrd="0" destOrd="0" presId="urn:microsoft.com/office/officeart/2005/8/layout/hProcess9"/>
    <dgm:cxn modelId="{08B7B224-31F6-4B31-AF48-E1EFACF70248}" type="presOf" srcId="{7A143B4D-FD98-4C71-9C47-9D3C26206236}" destId="{13BD6CB5-5A49-4A78-9C6D-1EECEB6B1A00}" srcOrd="0" destOrd="0" presId="urn:microsoft.com/office/officeart/2005/8/layout/hProcess9"/>
    <dgm:cxn modelId="{DC90514B-910D-4447-A679-347E710EC20E}" srcId="{8F7D7E6F-9F1B-4042-B61D-DCA02C5DFD56}" destId="{0B0A4AC9-BE28-4ED3-96A5-400BB61C0591}" srcOrd="4" destOrd="0" parTransId="{6F41345A-5A91-437F-A92C-CE401DB49768}" sibTransId="{FEBF602C-C7A6-41AB-8BDF-83CF0D64FBA7}"/>
    <dgm:cxn modelId="{4692657F-9DA8-4057-B606-BF43073ACFA3}" srcId="{8F7D7E6F-9F1B-4042-B61D-DCA02C5DFD56}" destId="{B8A30073-D5E2-4310-B809-2B2536DAECD8}" srcOrd="0" destOrd="0" parTransId="{54E90224-8D69-48B0-B964-1BB4433AEAF5}" sibTransId="{F3768EF0-CFCA-4657-9515-37FBFEFFA0D9}"/>
    <dgm:cxn modelId="{396877A9-5ED2-4EC5-9A0F-A09E846FE78D}" srcId="{8F7D7E6F-9F1B-4042-B61D-DCA02C5DFD56}" destId="{03B2AC24-6DFF-4C9D-A2CF-525A810F3D44}" srcOrd="2" destOrd="0" parTransId="{8912EC51-C763-4D01-BC3B-8E1D9A0B6AB5}" sibTransId="{CEF76BAB-72A5-45AA-9B6A-2107DB2B0BDA}"/>
    <dgm:cxn modelId="{E79FB0AA-18C4-449E-B5DF-52C7DA207C19}" srcId="{8F7D7E6F-9F1B-4042-B61D-DCA02C5DFD56}" destId="{7A143B4D-FD98-4C71-9C47-9D3C26206236}" srcOrd="3" destOrd="0" parTransId="{4228BE07-C438-44AD-BDCE-35783CD4BF86}" sibTransId="{ED2068E0-7742-4D28-BB1F-DB16779A6C82}"/>
    <dgm:cxn modelId="{FAED08AF-3C26-4099-95FB-29156945AF83}" type="presOf" srcId="{B8A30073-D5E2-4310-B809-2B2536DAECD8}" destId="{74E772E0-304D-44E6-A12D-EB9966311F22}" srcOrd="0" destOrd="0" presId="urn:microsoft.com/office/officeart/2005/8/layout/hProcess9"/>
    <dgm:cxn modelId="{787D36BA-2A21-4072-A54F-EAE6CC762324}" srcId="{8F7D7E6F-9F1B-4042-B61D-DCA02C5DFD56}" destId="{B4E5D00D-469C-407F-A388-A9DF4565741D}" srcOrd="1" destOrd="0" parTransId="{F5153132-7420-4021-90B5-C551B9DC0019}" sibTransId="{014A58BB-E161-491D-855E-955A3E23701E}"/>
    <dgm:cxn modelId="{48BF52C2-4838-4777-BF86-97032775E465}" type="presOf" srcId="{03B2AC24-6DFF-4C9D-A2CF-525A810F3D44}" destId="{96B6974F-9756-4BB3-94EC-B4ECA2A3CCAD}" srcOrd="0" destOrd="0" presId="urn:microsoft.com/office/officeart/2005/8/layout/hProcess9"/>
    <dgm:cxn modelId="{5E57C3E3-E875-44EC-A1BD-D1280DC9D8FE}" type="presOf" srcId="{0B0A4AC9-BE28-4ED3-96A5-400BB61C0591}" destId="{CDF5BC09-D043-4FB5-B229-E1241A9281E7}" srcOrd="0" destOrd="0" presId="urn:microsoft.com/office/officeart/2005/8/layout/hProcess9"/>
    <dgm:cxn modelId="{67C2E5ED-81A8-4589-96C7-E62D1ECC019B}" type="presOf" srcId="{8F7D7E6F-9F1B-4042-B61D-DCA02C5DFD56}" destId="{825C2870-6FAB-4D2D-B3D2-4D65CEA28054}" srcOrd="0" destOrd="0" presId="urn:microsoft.com/office/officeart/2005/8/layout/hProcess9"/>
    <dgm:cxn modelId="{2A23410B-9AC6-4C43-8340-95A499E9E921}" type="presParOf" srcId="{825C2870-6FAB-4D2D-B3D2-4D65CEA28054}" destId="{92D2E73A-692A-4234-B759-7C7C48BD839B}" srcOrd="0" destOrd="0" presId="urn:microsoft.com/office/officeart/2005/8/layout/hProcess9"/>
    <dgm:cxn modelId="{3623F7F4-B574-4F2A-A66A-EAF176BEEB87}" type="presParOf" srcId="{825C2870-6FAB-4D2D-B3D2-4D65CEA28054}" destId="{47C0D099-C7D1-4886-A372-F093EC318B14}" srcOrd="1" destOrd="0" presId="urn:microsoft.com/office/officeart/2005/8/layout/hProcess9"/>
    <dgm:cxn modelId="{C7CD7681-FBDE-41C2-BEF2-39CB3391CB6E}" type="presParOf" srcId="{47C0D099-C7D1-4886-A372-F093EC318B14}" destId="{74E772E0-304D-44E6-A12D-EB9966311F22}" srcOrd="0" destOrd="0" presId="urn:microsoft.com/office/officeart/2005/8/layout/hProcess9"/>
    <dgm:cxn modelId="{2C9FDD2A-96EF-4C87-8A34-814CE4826C0B}" type="presParOf" srcId="{47C0D099-C7D1-4886-A372-F093EC318B14}" destId="{EBCF98F9-9929-4D38-B54C-AE23D0FC0119}" srcOrd="1" destOrd="0" presId="urn:microsoft.com/office/officeart/2005/8/layout/hProcess9"/>
    <dgm:cxn modelId="{522ADFD4-A31D-4318-8834-2271D61ED968}" type="presParOf" srcId="{47C0D099-C7D1-4886-A372-F093EC318B14}" destId="{623916F9-0DD7-4EF0-84FF-60D0F73DC161}" srcOrd="2" destOrd="0" presId="urn:microsoft.com/office/officeart/2005/8/layout/hProcess9"/>
    <dgm:cxn modelId="{15A257C1-9A79-44AA-9314-A662D4A8BDB1}" type="presParOf" srcId="{47C0D099-C7D1-4886-A372-F093EC318B14}" destId="{0DD185F1-6A96-4F10-860B-4D0593D22272}" srcOrd="3" destOrd="0" presId="urn:microsoft.com/office/officeart/2005/8/layout/hProcess9"/>
    <dgm:cxn modelId="{158D6C1B-ECA2-4DA0-8B2E-67FF81CD8462}" type="presParOf" srcId="{47C0D099-C7D1-4886-A372-F093EC318B14}" destId="{96B6974F-9756-4BB3-94EC-B4ECA2A3CCAD}" srcOrd="4" destOrd="0" presId="urn:microsoft.com/office/officeart/2005/8/layout/hProcess9"/>
    <dgm:cxn modelId="{E18F5E5E-81CA-4450-BBCE-F8B67CB111E0}" type="presParOf" srcId="{47C0D099-C7D1-4886-A372-F093EC318B14}" destId="{12F7EB73-F685-4BA3-B3D6-314D82795B38}" srcOrd="5" destOrd="0" presId="urn:microsoft.com/office/officeart/2005/8/layout/hProcess9"/>
    <dgm:cxn modelId="{D43904DD-6254-413F-A7EA-C7AF892714E1}" type="presParOf" srcId="{47C0D099-C7D1-4886-A372-F093EC318B14}" destId="{13BD6CB5-5A49-4A78-9C6D-1EECEB6B1A00}" srcOrd="6" destOrd="0" presId="urn:microsoft.com/office/officeart/2005/8/layout/hProcess9"/>
    <dgm:cxn modelId="{51FDE640-1096-4E73-A596-E73AC0F15BBA}" type="presParOf" srcId="{47C0D099-C7D1-4886-A372-F093EC318B14}" destId="{8C69D7F8-E3F6-4CBC-8E7B-AE7EA8EC89F4}" srcOrd="7" destOrd="0" presId="urn:microsoft.com/office/officeart/2005/8/layout/hProcess9"/>
    <dgm:cxn modelId="{F587C90B-3B58-4CB8-A200-8AA6A8172923}" type="presParOf" srcId="{47C0D099-C7D1-4886-A372-F093EC318B14}" destId="{CDF5BC09-D043-4FB5-B229-E1241A9281E7}" srcOrd="8"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2E73A-692A-4234-B759-7C7C48BD839B}">
      <dsp:nvSpPr>
        <dsp:cNvPr id="0" name=""/>
        <dsp:cNvSpPr/>
      </dsp:nvSpPr>
      <dsp:spPr>
        <a:xfrm>
          <a:off x="731424" y="0"/>
          <a:ext cx="8289480" cy="3989494"/>
        </a:xfrm>
        <a:prstGeom prst="rightArrow">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E772E0-304D-44E6-A12D-EB9966311F22}">
      <dsp:nvSpPr>
        <dsp:cNvPr id="0" name=""/>
        <dsp:cNvSpPr/>
      </dsp:nvSpPr>
      <dsp:spPr>
        <a:xfrm>
          <a:off x="429" y="1196848"/>
          <a:ext cx="1858961" cy="159579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Werving </a:t>
          </a:r>
        </a:p>
      </dsp:txBody>
      <dsp:txXfrm>
        <a:off x="78329" y="1274748"/>
        <a:ext cx="1703161" cy="1439997"/>
      </dsp:txXfrm>
    </dsp:sp>
    <dsp:sp modelId="{623916F9-0DD7-4EF0-84FF-60D0F73DC161}">
      <dsp:nvSpPr>
        <dsp:cNvPr id="0" name=""/>
        <dsp:cNvSpPr/>
      </dsp:nvSpPr>
      <dsp:spPr>
        <a:xfrm>
          <a:off x="1973556" y="1196848"/>
          <a:ext cx="1858961" cy="1595797"/>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Selectie</a:t>
          </a:r>
        </a:p>
      </dsp:txBody>
      <dsp:txXfrm>
        <a:off x="2051456" y="1274748"/>
        <a:ext cx="1703161" cy="1439997"/>
      </dsp:txXfrm>
    </dsp:sp>
    <dsp:sp modelId="{96B6974F-9756-4BB3-94EC-B4ECA2A3CCAD}">
      <dsp:nvSpPr>
        <dsp:cNvPr id="0" name=""/>
        <dsp:cNvSpPr/>
      </dsp:nvSpPr>
      <dsp:spPr>
        <a:xfrm>
          <a:off x="3946684" y="1196848"/>
          <a:ext cx="1858961" cy="159579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Inwerken </a:t>
          </a:r>
        </a:p>
      </dsp:txBody>
      <dsp:txXfrm>
        <a:off x="4024584" y="1274748"/>
        <a:ext cx="1703161" cy="1439997"/>
      </dsp:txXfrm>
    </dsp:sp>
    <dsp:sp modelId="{13BD6CB5-5A49-4A78-9C6D-1EECEB6B1A00}">
      <dsp:nvSpPr>
        <dsp:cNvPr id="0" name=""/>
        <dsp:cNvSpPr/>
      </dsp:nvSpPr>
      <dsp:spPr>
        <a:xfrm>
          <a:off x="5919811" y="1196848"/>
          <a:ext cx="1858961" cy="159579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Begeleiden en binden </a:t>
          </a:r>
        </a:p>
      </dsp:txBody>
      <dsp:txXfrm>
        <a:off x="5997711" y="1274748"/>
        <a:ext cx="1703161" cy="1439997"/>
      </dsp:txXfrm>
    </dsp:sp>
    <dsp:sp modelId="{CDF5BC09-D043-4FB5-B229-E1241A9281E7}">
      <dsp:nvSpPr>
        <dsp:cNvPr id="0" name=""/>
        <dsp:cNvSpPr/>
      </dsp:nvSpPr>
      <dsp:spPr>
        <a:xfrm>
          <a:off x="7892939" y="1196848"/>
          <a:ext cx="1858961" cy="1595797"/>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nl-NL" sz="2600" kern="1200"/>
            <a:t>Belonen </a:t>
          </a:r>
        </a:p>
      </dsp:txBody>
      <dsp:txXfrm>
        <a:off x="7970839" y="1274748"/>
        <a:ext cx="1703161" cy="143999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53D6A0-43DE-433E-9FA5-5B61C0D27AF3}" type="datetimeFigureOut">
              <a:rPr lang="nl-NL" smtClean="0"/>
              <a:t>30-11-2023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E1DB80-7397-490D-8590-5F57F4C729F4}" type="slidenum">
              <a:rPr lang="nl-NL" smtClean="0"/>
              <a:t>‹nr.›</a:t>
            </a:fld>
            <a:endParaRPr lang="nl-NL"/>
          </a:p>
        </p:txBody>
      </p:sp>
    </p:spTree>
    <p:extLst>
      <p:ext uri="{BB962C8B-B14F-4D97-AF65-F5344CB8AC3E}">
        <p14:creationId xmlns:p14="http://schemas.microsoft.com/office/powerpoint/2010/main" val="731838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Per duo een formuliertje</a:t>
            </a:r>
          </a:p>
        </p:txBody>
      </p:sp>
      <p:sp>
        <p:nvSpPr>
          <p:cNvPr id="4" name="Tijdelijke aanduiding voor dianummer 3"/>
          <p:cNvSpPr>
            <a:spLocks noGrp="1"/>
          </p:cNvSpPr>
          <p:nvPr>
            <p:ph type="sldNum" sz="quarter" idx="5"/>
          </p:nvPr>
        </p:nvSpPr>
        <p:spPr/>
        <p:txBody>
          <a:bodyPr/>
          <a:lstStyle/>
          <a:p>
            <a:fld id="{FDFA4218-C6E7-4023-90DC-447ADF36CF6E}" type="slidenum">
              <a:rPr lang="nl-NL" smtClean="0"/>
              <a:t>3</a:t>
            </a:fld>
            <a:endParaRPr lang="nl-NL"/>
          </a:p>
        </p:txBody>
      </p:sp>
    </p:spTree>
    <p:extLst>
      <p:ext uri="{BB962C8B-B14F-4D97-AF65-F5344CB8AC3E}">
        <p14:creationId xmlns:p14="http://schemas.microsoft.com/office/powerpoint/2010/main" val="93361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Valleike en hall of </a:t>
            </a:r>
            <a:r>
              <a:rPr lang="nl-NL" err="1"/>
              <a:t>fame</a:t>
            </a:r>
            <a:r>
              <a:rPr lang="nl-NL"/>
              <a:t> </a:t>
            </a: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FA4218-C6E7-4023-90DC-447ADF36CF6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5785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04CDEE-80D4-4D09-ADEF-2CDCFD4DBF33}"/>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F1A3A6C0-77A1-4F9E-B3B8-878ECA62D7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93C6BE9-B127-4C5D-B6C2-4C4A6F447AB9}"/>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5" name="Tijdelijke aanduiding voor voettekst 4">
            <a:extLst>
              <a:ext uri="{FF2B5EF4-FFF2-40B4-BE49-F238E27FC236}">
                <a16:creationId xmlns:a16="http://schemas.microsoft.com/office/drawing/2014/main" id="{6739A8B3-7EC4-4E4C-989E-4CCE2A8405E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49BB320-CDEC-46C5-8861-FF12208B56C9}"/>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1727998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46AA0-415F-48BD-9B1F-DF42C9EDDABE}"/>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0300539-5A1A-4283-88BD-FA6298905A5E}"/>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7D59F4-BD79-4C17-A599-4640B92C3F63}"/>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5" name="Tijdelijke aanduiding voor voettekst 4">
            <a:extLst>
              <a:ext uri="{FF2B5EF4-FFF2-40B4-BE49-F238E27FC236}">
                <a16:creationId xmlns:a16="http://schemas.microsoft.com/office/drawing/2014/main" id="{40B7FF67-C6F4-4AA0-A093-E266E274608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691C0E64-05BD-44CC-B58A-8848C2650400}"/>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38697600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4BE57F4B-D787-4623-B0C5-9524DB4C0F2E}"/>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BC8AD07-F3BF-42C1-8F2E-735588147B27}"/>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2346C1-3E4B-429C-91FA-BF8A95D9A2B0}"/>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5" name="Tijdelijke aanduiding voor voettekst 4">
            <a:extLst>
              <a:ext uri="{FF2B5EF4-FFF2-40B4-BE49-F238E27FC236}">
                <a16:creationId xmlns:a16="http://schemas.microsoft.com/office/drawing/2014/main" id="{BD45F1BC-5B9F-4804-A70F-03C04026F4C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D226716-7FCD-4E39-BCC3-4D4B07CA6535}"/>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220009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US"/>
          </a:p>
        </p:txBody>
      </p:sp>
      <p:sp>
        <p:nvSpPr>
          <p:cNvPr id="4" name="Date Placeholder 3"/>
          <p:cNvSpPr>
            <a:spLocks noGrp="1"/>
          </p:cNvSpPr>
          <p:nvPr>
            <p:ph type="dt" sz="half" idx="10"/>
          </p:nvPr>
        </p:nvSpPr>
        <p:spPr/>
        <p:txBody>
          <a:bodyPr/>
          <a:lstStyle/>
          <a:p>
            <a:fld id="{B9E8D4D1-00C4-4E8E-99A5-8D1DF5379DBE}" type="datetimeFigureOut">
              <a:rPr lang="nl-NL" smtClean="0"/>
              <a:t>30-11-2023</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48F63A3B-78C7-47BE-AE5E-E10140E04643}" type="slidenum">
              <a:rPr lang="en-US" dirty="0"/>
              <a:t>‹nr.›</a:t>
            </a:fld>
            <a:endParaRPr lang="en-US"/>
          </a:p>
        </p:txBody>
      </p:sp>
      <p:pic>
        <p:nvPicPr>
          <p:cNvPr id="7" name="Vormentaal">
            <a:extLst>
              <a:ext uri="{FF2B5EF4-FFF2-40B4-BE49-F238E27FC236}">
                <a16:creationId xmlns:a16="http://schemas.microsoft.com/office/drawing/2014/main" id="{E498F2B3-5F23-4D85-B0F7-4FB40FF3593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Afbeelding 7">
            <a:extLst>
              <a:ext uri="{FF2B5EF4-FFF2-40B4-BE49-F238E27FC236}">
                <a16:creationId xmlns:a16="http://schemas.microsoft.com/office/drawing/2014/main" id="{0CD14F43-E751-4E68-BC2B-296A229B22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5565" y="6077948"/>
            <a:ext cx="2151868" cy="643527"/>
          </a:xfrm>
          <a:prstGeom prst="rect">
            <a:avLst/>
          </a:prstGeom>
        </p:spPr>
      </p:pic>
    </p:spTree>
    <p:extLst>
      <p:ext uri="{BB962C8B-B14F-4D97-AF65-F5344CB8AC3E}">
        <p14:creationId xmlns:p14="http://schemas.microsoft.com/office/powerpoint/2010/main" val="704416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4449CE-8B6A-4D56-93FF-4903314C1D2E}"/>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465B6207-C1E8-4A6D-9D23-05ABDA5130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051C58FC-C1ED-4482-AC2C-EAA696E0812E}"/>
              </a:ext>
            </a:extLst>
          </p:cNvPr>
          <p:cNvSpPr>
            <a:spLocks noGrp="1"/>
          </p:cNvSpPr>
          <p:nvPr>
            <p:ph type="dt" sz="half" idx="10"/>
          </p:nvPr>
        </p:nvSpPr>
        <p:spPr/>
        <p:txBody>
          <a:bodyPr/>
          <a:lstStyle/>
          <a:p>
            <a:fld id="{43AF81AC-1785-46F2-8C69-5888F8A05087}" type="datetimeFigureOut">
              <a:rPr lang="nl-NL" smtClean="0"/>
              <a:t>30-11-2023</a:t>
            </a:fld>
            <a:endParaRPr lang="nl-NL"/>
          </a:p>
        </p:txBody>
      </p:sp>
      <p:sp>
        <p:nvSpPr>
          <p:cNvPr id="5" name="Tijdelijke aanduiding voor voettekst 4">
            <a:extLst>
              <a:ext uri="{FF2B5EF4-FFF2-40B4-BE49-F238E27FC236}">
                <a16:creationId xmlns:a16="http://schemas.microsoft.com/office/drawing/2014/main" id="{991A9213-90A6-45E6-A3E1-654572A8B581}"/>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40246D5-5AFE-4993-96FF-275F111D8B08}"/>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39893026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6DDC2819-F7E3-4A11-872A-9E09055D9A7F}"/>
              </a:ext>
            </a:extLst>
          </p:cNvPr>
          <p:cNvSpPr>
            <a:spLocks noGrp="1"/>
          </p:cNvSpPr>
          <p:nvPr>
            <p:ph type="dt" sz="half" idx="10"/>
          </p:nvPr>
        </p:nvSpPr>
        <p:spPr/>
        <p:txBody>
          <a:bodyPr/>
          <a:lstStyle/>
          <a:p>
            <a:fld id="{43AF81AC-1785-46F2-8C69-5888F8A05087}" type="datetimeFigureOut">
              <a:rPr lang="nl-NL" smtClean="0"/>
              <a:t>30-11-2023</a:t>
            </a:fld>
            <a:endParaRPr lang="nl-NL"/>
          </a:p>
        </p:txBody>
      </p:sp>
      <p:sp>
        <p:nvSpPr>
          <p:cNvPr id="3" name="Tijdelijke aanduiding voor voettekst 2">
            <a:extLst>
              <a:ext uri="{FF2B5EF4-FFF2-40B4-BE49-F238E27FC236}">
                <a16:creationId xmlns:a16="http://schemas.microsoft.com/office/drawing/2014/main" id="{38982DCC-958B-4B1A-A00E-ACBC497C2CD0}"/>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123087D-0FBE-4670-B05E-D2AAD9DE31BC}"/>
              </a:ext>
            </a:extLst>
          </p:cNvPr>
          <p:cNvSpPr>
            <a:spLocks noGrp="1"/>
          </p:cNvSpPr>
          <p:nvPr>
            <p:ph type="sldNum" sz="quarter" idx="12"/>
          </p:nvPr>
        </p:nvSpPr>
        <p:spPr/>
        <p:txBody>
          <a:bodyPr/>
          <a:lstStyle/>
          <a:p>
            <a:fld id="{E0A94D9F-B3F4-4491-8B64-4E8ACF1A21A5}" type="slidenum">
              <a:rPr lang="nl-NL" smtClean="0"/>
              <a:t>‹nr.›</a:t>
            </a:fld>
            <a:endParaRPr lang="nl-NL"/>
          </a:p>
        </p:txBody>
      </p:sp>
    </p:spTree>
    <p:extLst>
      <p:ext uri="{BB962C8B-B14F-4D97-AF65-F5344CB8AC3E}">
        <p14:creationId xmlns:p14="http://schemas.microsoft.com/office/powerpoint/2010/main" val="3253575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DE46AA-E7EB-4CD2-9E63-958173B77089}"/>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C12F61-B495-4303-96ED-465C34B8D698}"/>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CC4176F-AE4B-45CF-B9E8-B331B4E6031D}"/>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5" name="Tijdelijke aanduiding voor voettekst 4">
            <a:extLst>
              <a:ext uri="{FF2B5EF4-FFF2-40B4-BE49-F238E27FC236}">
                <a16:creationId xmlns:a16="http://schemas.microsoft.com/office/drawing/2014/main" id="{66CF4E7B-73DF-49EA-897D-AA44A09F10A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02AD7A7-53C3-4806-BD0D-04C6E2C884B9}"/>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3651585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4A4164-2A02-42D5-A64D-32765F625B41}"/>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71D955C7-2329-4332-9409-180725DD4D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C41472D5-CCFA-4B78-8D26-A30716569294}"/>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5" name="Tijdelijke aanduiding voor voettekst 4">
            <a:extLst>
              <a:ext uri="{FF2B5EF4-FFF2-40B4-BE49-F238E27FC236}">
                <a16:creationId xmlns:a16="http://schemas.microsoft.com/office/drawing/2014/main" id="{7CAB7F3F-0BC1-43AC-897D-FE82D7D0509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0B4C2EC-E6DC-45A8-BA87-EC1A8BD13AD4}"/>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2404844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C953A8-4A96-4734-90B0-ACB1AE71C194}"/>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7E20DA5C-646C-45CA-9E94-0F5A3F740DDC}"/>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8C7D9891-E9D4-4B58-95D1-9CE86180FD6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4418A281-7B2B-4166-937C-5A3EEF9AD893}"/>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6" name="Tijdelijke aanduiding voor voettekst 5">
            <a:extLst>
              <a:ext uri="{FF2B5EF4-FFF2-40B4-BE49-F238E27FC236}">
                <a16:creationId xmlns:a16="http://schemas.microsoft.com/office/drawing/2014/main" id="{CBAB52A9-8CDF-4F47-A0DE-39CD86E4CCC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D285B66-589E-4A33-8320-C6A36868E57E}"/>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2509760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FC629F-C936-4935-A7DC-E246E62C5726}"/>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0BCF04BC-0EB6-4DC5-877B-0E74D42D2F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A5A17393-32A4-44CF-8037-7F9C0620CF97}"/>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9F238497-DD7D-453C-9B7F-458F568DC0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E1923FB9-3272-4006-942D-3F849489544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6DE00A70-5EF0-4E91-B7EF-2C1E09B3FDCC}"/>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8" name="Tijdelijke aanduiding voor voettekst 7">
            <a:extLst>
              <a:ext uri="{FF2B5EF4-FFF2-40B4-BE49-F238E27FC236}">
                <a16:creationId xmlns:a16="http://schemas.microsoft.com/office/drawing/2014/main" id="{E89FF169-7C05-43EB-B1CB-1F15BC38A88A}"/>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7FE24C67-51FB-4160-AC7E-1C130853C0C0}"/>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2534506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0DA071-E608-4303-B9BB-5D7D40C4C02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2CFEC8FB-D969-4E54-ACBD-6F13CD45CA3F}"/>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4" name="Tijdelijke aanduiding voor voettekst 3">
            <a:extLst>
              <a:ext uri="{FF2B5EF4-FFF2-40B4-BE49-F238E27FC236}">
                <a16:creationId xmlns:a16="http://schemas.microsoft.com/office/drawing/2014/main" id="{4469326F-9C8E-4B55-90FF-C6A1E7236914}"/>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EA4BA493-5042-46E4-ABEF-DC982A3D9CD5}"/>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2846547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FB7FECA-047A-45A6-9BBF-063E3C82D0AB}"/>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3" name="Tijdelijke aanduiding voor voettekst 2">
            <a:extLst>
              <a:ext uri="{FF2B5EF4-FFF2-40B4-BE49-F238E27FC236}">
                <a16:creationId xmlns:a16="http://schemas.microsoft.com/office/drawing/2014/main" id="{8957F452-C117-471B-A42E-910825960736}"/>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5009F99C-8C9A-43D8-8D2B-5CD1A63F09D5}"/>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3387421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AD75C9-126F-4113-A930-259F336097A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DEAC23E-3E6D-4074-8970-9C6DE62BC7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90021DF-373D-4C8E-823A-6444477FB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CA4C9B86-DB4D-4425-AC8E-5B3895E2EFC5}"/>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6" name="Tijdelijke aanduiding voor voettekst 5">
            <a:extLst>
              <a:ext uri="{FF2B5EF4-FFF2-40B4-BE49-F238E27FC236}">
                <a16:creationId xmlns:a16="http://schemas.microsoft.com/office/drawing/2014/main" id="{36A8710A-C342-47D6-B635-DA56CD4E4BB7}"/>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E62F1B61-C34D-4CC9-B706-087CDF17BED5}"/>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25938708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474F8C-04B2-43E9-864F-C71C5B89F017}"/>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6176DF53-385F-4786-AA48-CA560F9E72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DF74F270-F228-4C5E-A0C2-92528F228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40393343-9FD5-46AF-AAA9-C90CC201C4DA}"/>
              </a:ext>
            </a:extLst>
          </p:cNvPr>
          <p:cNvSpPr>
            <a:spLocks noGrp="1"/>
          </p:cNvSpPr>
          <p:nvPr>
            <p:ph type="dt" sz="half" idx="10"/>
          </p:nvPr>
        </p:nvSpPr>
        <p:spPr/>
        <p:txBody>
          <a:bodyPr/>
          <a:lstStyle/>
          <a:p>
            <a:fld id="{2E483709-4583-4075-A528-17F4E3A2AB8B}" type="datetimeFigureOut">
              <a:rPr lang="nl-NL" smtClean="0"/>
              <a:t>30-11-2023</a:t>
            </a:fld>
            <a:endParaRPr lang="nl-NL"/>
          </a:p>
        </p:txBody>
      </p:sp>
      <p:sp>
        <p:nvSpPr>
          <p:cNvPr id="6" name="Tijdelijke aanduiding voor voettekst 5">
            <a:extLst>
              <a:ext uri="{FF2B5EF4-FFF2-40B4-BE49-F238E27FC236}">
                <a16:creationId xmlns:a16="http://schemas.microsoft.com/office/drawing/2014/main" id="{9110B71C-41EC-46A2-85CD-E389A24AB46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93C85461-0ED9-4D44-B4C3-CCE0463730FA}"/>
              </a:ext>
            </a:extLst>
          </p:cNvPr>
          <p:cNvSpPr>
            <a:spLocks noGrp="1"/>
          </p:cNvSpPr>
          <p:nvPr>
            <p:ph type="sldNum" sz="quarter" idx="12"/>
          </p:nvPr>
        </p:nvSpPr>
        <p:spPr/>
        <p:txBody>
          <a:bodyPr/>
          <a:lstStyle/>
          <a:p>
            <a:fld id="{3443DA28-7A1F-4A6E-BB3E-ADC96753A06D}" type="slidenum">
              <a:rPr lang="nl-NL" smtClean="0"/>
              <a:t>‹nr.›</a:t>
            </a:fld>
            <a:endParaRPr lang="nl-NL"/>
          </a:p>
        </p:txBody>
      </p:sp>
    </p:spTree>
    <p:extLst>
      <p:ext uri="{BB962C8B-B14F-4D97-AF65-F5344CB8AC3E}">
        <p14:creationId xmlns:p14="http://schemas.microsoft.com/office/powerpoint/2010/main" val="779256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8C0AAE7-E59F-4A94-B93B-8720DCF6B9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ACE051A-082C-4F8D-96D7-D2BFF50F63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D972C9C-B354-4251-A0A4-3F9C362F31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483709-4583-4075-A528-17F4E3A2AB8B}" type="datetimeFigureOut">
              <a:rPr lang="nl-NL" smtClean="0"/>
              <a:t>30-11-2023</a:t>
            </a:fld>
            <a:endParaRPr lang="nl-NL"/>
          </a:p>
        </p:txBody>
      </p:sp>
      <p:sp>
        <p:nvSpPr>
          <p:cNvPr id="5" name="Tijdelijke aanduiding voor voettekst 4">
            <a:extLst>
              <a:ext uri="{FF2B5EF4-FFF2-40B4-BE49-F238E27FC236}">
                <a16:creationId xmlns:a16="http://schemas.microsoft.com/office/drawing/2014/main" id="{0E78D0F7-B789-4CB1-9A80-6CE03AD944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88218ACC-22E9-44B2-8486-49D48FA29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43DA28-7A1F-4A6E-BB3E-ADC96753A06D}" type="slidenum">
              <a:rPr lang="nl-NL" smtClean="0"/>
              <a:t>‹nr.›</a:t>
            </a:fld>
            <a:endParaRPr lang="nl-NL"/>
          </a:p>
        </p:txBody>
      </p:sp>
    </p:spTree>
    <p:extLst>
      <p:ext uri="{BB962C8B-B14F-4D97-AF65-F5344CB8AC3E}">
        <p14:creationId xmlns:p14="http://schemas.microsoft.com/office/powerpoint/2010/main" val="983300091"/>
      </p:ext>
    </p:extLst>
  </p:cSld>
  <p:clrMap bg1="lt1" tx1="dk1" bg2="lt2" tx2="dk2" accent1="accent1" accent2="accent2" accent3="accent3" accent4="accent4" accent5="accent5" accent6="accent6" hlink="hlink" folHlink="folHlink"/>
  <p:sldLayoutIdLst>
    <p:sldLayoutId id="2147483679" r:id="rId1"/>
    <p:sldLayoutId id="2147483650" r:id="rId2"/>
    <p:sldLayoutId id="2147483651" r:id="rId3"/>
    <p:sldLayoutId id="2147483652" r:id="rId4"/>
    <p:sldLayoutId id="2147483653" r:id="rId5"/>
    <p:sldLayoutId id="2147483654" r:id="rId6"/>
    <p:sldLayoutId id="2147483678"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E8D4D1-00C4-4E8E-99A5-8D1DF5379DBE}" type="datetimeFigureOut">
              <a:rPr lang="nl-NL" smtClean="0"/>
              <a:t>30-11-2023</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49FBB-A067-4825-A8EB-574C9C74C9D7}" type="slidenum">
              <a:rPr lang="nl-NL" smtClean="0"/>
              <a:t>‹nr.›</a:t>
            </a:fld>
            <a:endParaRPr lang="nl-NL"/>
          </a:p>
        </p:txBody>
      </p:sp>
    </p:spTree>
    <p:extLst>
      <p:ext uri="{BB962C8B-B14F-4D97-AF65-F5344CB8AC3E}">
        <p14:creationId xmlns:p14="http://schemas.microsoft.com/office/powerpoint/2010/main" val="689264153"/>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AD2D31A-B4A3-4327-83F9-D6C8C7ED91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0CAE1F70-C549-49DA-9185-07AC42CC43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EA5801F0-8DAD-401C-9515-655182FFBC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F81AC-1785-46F2-8C69-5888F8A05087}" type="datetimeFigureOut">
              <a:rPr lang="nl-NL" smtClean="0"/>
              <a:t>30-11-2023</a:t>
            </a:fld>
            <a:endParaRPr lang="nl-NL"/>
          </a:p>
        </p:txBody>
      </p:sp>
      <p:sp>
        <p:nvSpPr>
          <p:cNvPr id="5" name="Tijdelijke aanduiding voor voettekst 4">
            <a:extLst>
              <a:ext uri="{FF2B5EF4-FFF2-40B4-BE49-F238E27FC236}">
                <a16:creationId xmlns:a16="http://schemas.microsoft.com/office/drawing/2014/main" id="{11E946D9-D1F2-42CA-B71A-0FBDE9916A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42D7DF2E-A3EF-475B-A60C-CD842F0DF9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94D9F-B3F4-4491-8B64-4E8ACF1A21A5}" type="slidenum">
              <a:rPr lang="nl-NL" smtClean="0"/>
              <a:t>‹nr.›</a:t>
            </a:fld>
            <a:endParaRPr lang="nl-NL"/>
          </a:p>
        </p:txBody>
      </p:sp>
    </p:spTree>
    <p:extLst>
      <p:ext uri="{BB962C8B-B14F-4D97-AF65-F5344CB8AC3E}">
        <p14:creationId xmlns:p14="http://schemas.microsoft.com/office/powerpoint/2010/main" val="1853394334"/>
      </p:ext>
    </p:extLst>
  </p:cSld>
  <p:clrMap bg1="lt1" tx1="dk1" bg2="lt2" tx2="dk2" accent1="accent1" accent2="accent2" accent3="accent3" accent4="accent4" accent5="accent5" accent6="accent6" hlink="hlink" folHlink="folHlink"/>
  <p:sldLayoutIdLst>
    <p:sldLayoutId id="2147483649" r:id="rId1"/>
    <p:sldLayoutId id="2147483655"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hyperlink" Target="https://vng.nl/files/vng/vng/Documenten/Extranet/Sez/Maatschappelijke%20ondersteuning/CieVrijw.beleid_betrekkenleefbaarheid.pdf" TargetMode="External"/><Relationship Id="rId7" Type="http://schemas.openxmlformats.org/officeDocument/2006/relationships/image" Target="../media/image10.svg"/><Relationship Id="rId2" Type="http://schemas.openxmlformats.org/officeDocument/2006/relationships/hyperlink" Target="https://maatschapwij.nu/blogs/vrijwilligers-het-cement-van-de-samenleving/" TargetMode="Externa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Video 4">
            <a:extLst>
              <a:ext uri="{FF2B5EF4-FFF2-40B4-BE49-F238E27FC236}">
                <a16:creationId xmlns:a16="http://schemas.microsoft.com/office/drawing/2014/main" id="{C3EEB47B-A4A4-4EC4-B168-3394AD110DC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75315D46-89C9-4BE0-9F0F-661147B1ECED}"/>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nl-NL" sz="5200" dirty="0">
                <a:solidFill>
                  <a:srgbClr val="FFFFFF"/>
                </a:solidFill>
              </a:rPr>
              <a:t>Goedemiddag! </a:t>
            </a:r>
          </a:p>
        </p:txBody>
      </p:sp>
      <p:sp>
        <p:nvSpPr>
          <p:cNvPr id="3" name="Ondertitel 2">
            <a:extLst>
              <a:ext uri="{FF2B5EF4-FFF2-40B4-BE49-F238E27FC236}">
                <a16:creationId xmlns:a16="http://schemas.microsoft.com/office/drawing/2014/main" id="{41A0CA88-04B5-4C98-9971-5ADACC4A366F}"/>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nl-NL">
                <a:solidFill>
                  <a:srgbClr val="FFFFFF"/>
                </a:solidFill>
              </a:rPr>
              <a:t>Les 3 stad en wijk </a:t>
            </a:r>
          </a:p>
          <a:p>
            <a:r>
              <a:rPr lang="nl-NL">
                <a:solidFill>
                  <a:srgbClr val="FFFFFF"/>
                </a:solidFill>
              </a:rPr>
              <a:t>Leerjaar 1 periode 2</a:t>
            </a:r>
          </a:p>
        </p:txBody>
      </p:sp>
    </p:spTree>
    <p:extLst>
      <p:ext uri="{BB962C8B-B14F-4D97-AF65-F5344CB8AC3E}">
        <p14:creationId xmlns:p14="http://schemas.microsoft.com/office/powerpoint/2010/main" val="45465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1BDDF-6FD0-C0C7-63A2-E2DB82787498}"/>
              </a:ext>
            </a:extLst>
          </p:cNvPr>
          <p:cNvSpPr>
            <a:spLocks noGrp="1"/>
          </p:cNvSpPr>
          <p:nvPr>
            <p:ph type="title"/>
          </p:nvPr>
        </p:nvSpPr>
        <p:spPr/>
        <p:txBody>
          <a:bodyPr/>
          <a:lstStyle/>
          <a:p>
            <a:r>
              <a:rPr lang="nl-NL" dirty="0"/>
              <a:t>Volgende week drie checkvragen: </a:t>
            </a:r>
          </a:p>
        </p:txBody>
      </p:sp>
      <p:sp>
        <p:nvSpPr>
          <p:cNvPr id="4" name="Tekstvak 3">
            <a:extLst>
              <a:ext uri="{FF2B5EF4-FFF2-40B4-BE49-F238E27FC236}">
                <a16:creationId xmlns:a16="http://schemas.microsoft.com/office/drawing/2014/main" id="{DF01D863-4710-832D-98E6-24884D68D38A}"/>
              </a:ext>
            </a:extLst>
          </p:cNvPr>
          <p:cNvSpPr txBox="1"/>
          <p:nvPr/>
        </p:nvSpPr>
        <p:spPr>
          <a:xfrm>
            <a:off x="947056" y="1897521"/>
            <a:ext cx="2862943" cy="2677656"/>
          </a:xfrm>
          <a:prstGeom prst="rect">
            <a:avLst/>
          </a:prstGeom>
          <a:noFill/>
        </p:spPr>
        <p:txBody>
          <a:bodyPr wrap="square">
            <a:spAutoFit/>
          </a:bodyPr>
          <a:lstStyle/>
          <a:p>
            <a:r>
              <a:rPr lang="nl-NL" sz="2400" dirty="0">
                <a:solidFill>
                  <a:schemeClr val="accent1"/>
                </a:solidFill>
              </a:rPr>
              <a:t>SLUIT JULLIE PLAN AAN BIJ DE 10 BELANGRIJSKTE MOTIVATIES VAN MENSEN OM VRIJWILLIGERSWERK TE DOEN? </a:t>
            </a:r>
          </a:p>
        </p:txBody>
      </p:sp>
      <p:sp>
        <p:nvSpPr>
          <p:cNvPr id="6" name="Tekstvak 5">
            <a:extLst>
              <a:ext uri="{FF2B5EF4-FFF2-40B4-BE49-F238E27FC236}">
                <a16:creationId xmlns:a16="http://schemas.microsoft.com/office/drawing/2014/main" id="{B42373D1-2472-70B3-0E9A-65660757AB67}"/>
              </a:ext>
            </a:extLst>
          </p:cNvPr>
          <p:cNvSpPr txBox="1"/>
          <p:nvPr/>
        </p:nvSpPr>
        <p:spPr>
          <a:xfrm>
            <a:off x="4528458" y="1897521"/>
            <a:ext cx="6096000" cy="1200329"/>
          </a:xfrm>
          <a:prstGeom prst="rect">
            <a:avLst/>
          </a:prstGeom>
          <a:noFill/>
        </p:spPr>
        <p:txBody>
          <a:bodyPr wrap="square">
            <a:spAutoFit/>
          </a:bodyPr>
          <a:lstStyle/>
          <a:p>
            <a:r>
              <a:rPr lang="nl-NL" sz="2400" dirty="0">
                <a:solidFill>
                  <a:schemeClr val="accent3"/>
                </a:solidFill>
              </a:rPr>
              <a:t>SLUIT JULLIE WERVINGSPLAN, DE MIDDELEN, TEKSTEN EN KANALEN AAN BIJ HET TYPE VRIJWILLIGER DAT JULLIE ZOEKEN? </a:t>
            </a:r>
          </a:p>
        </p:txBody>
      </p:sp>
      <p:sp>
        <p:nvSpPr>
          <p:cNvPr id="8" name="Tekstvak 7">
            <a:extLst>
              <a:ext uri="{FF2B5EF4-FFF2-40B4-BE49-F238E27FC236}">
                <a16:creationId xmlns:a16="http://schemas.microsoft.com/office/drawing/2014/main" id="{FF8D51E0-5F5B-B7FC-2CFD-836D90F83105}"/>
              </a:ext>
            </a:extLst>
          </p:cNvPr>
          <p:cNvSpPr txBox="1"/>
          <p:nvPr/>
        </p:nvSpPr>
        <p:spPr>
          <a:xfrm>
            <a:off x="4528458" y="4077678"/>
            <a:ext cx="6096000" cy="1815882"/>
          </a:xfrm>
          <a:prstGeom prst="rect">
            <a:avLst/>
          </a:prstGeom>
          <a:noFill/>
        </p:spPr>
        <p:txBody>
          <a:bodyPr wrap="square">
            <a:spAutoFit/>
          </a:bodyPr>
          <a:lstStyle/>
          <a:p>
            <a:r>
              <a:rPr lang="nl-NL" sz="2800" dirty="0">
                <a:solidFill>
                  <a:schemeClr val="accent2"/>
                </a:solidFill>
              </a:rPr>
              <a:t>CHECK DE NOTITIE OP WIKI VAN LES 4 MET 12 TIPS OVER HET WERVEN VAN VRIJWILLIGERS EN PAS ER MINIMAAL 2 TOE OP JULLIE AANPAK</a:t>
            </a:r>
          </a:p>
        </p:txBody>
      </p:sp>
    </p:spTree>
    <p:extLst>
      <p:ext uri="{BB962C8B-B14F-4D97-AF65-F5344CB8AC3E}">
        <p14:creationId xmlns:p14="http://schemas.microsoft.com/office/powerpoint/2010/main" val="3271756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8C8509D5-FB06-4EB6-B586-961714AACA17}"/>
              </a:ext>
            </a:extLst>
          </p:cNvPr>
          <p:cNvSpPr txBox="1"/>
          <p:nvPr/>
        </p:nvSpPr>
        <p:spPr>
          <a:xfrm>
            <a:off x="3048000" y="3244334"/>
            <a:ext cx="6096000" cy="369332"/>
          </a:xfrm>
          <a:prstGeom prst="rect">
            <a:avLst/>
          </a:prstGeom>
          <a:noFill/>
        </p:spPr>
        <p:txBody>
          <a:bodyPr wrap="square">
            <a:spAutoFit/>
          </a:bodyPr>
          <a:lstStyle/>
          <a:p>
            <a:r>
              <a:rPr lang="nl-NL"/>
              <a:t> </a:t>
            </a:r>
          </a:p>
        </p:txBody>
      </p:sp>
      <p:sp>
        <p:nvSpPr>
          <p:cNvPr id="5" name="Tekstvak 4">
            <a:extLst>
              <a:ext uri="{FF2B5EF4-FFF2-40B4-BE49-F238E27FC236}">
                <a16:creationId xmlns:a16="http://schemas.microsoft.com/office/drawing/2014/main" id="{4C120F64-E46B-4828-B137-E385209C39B0}"/>
              </a:ext>
            </a:extLst>
          </p:cNvPr>
          <p:cNvSpPr txBox="1"/>
          <p:nvPr/>
        </p:nvSpPr>
        <p:spPr>
          <a:xfrm>
            <a:off x="3048000" y="3244334"/>
            <a:ext cx="6096000" cy="369332"/>
          </a:xfrm>
          <a:prstGeom prst="rect">
            <a:avLst/>
          </a:prstGeom>
          <a:noFill/>
        </p:spPr>
        <p:txBody>
          <a:bodyPr wrap="square">
            <a:spAutoFit/>
          </a:bodyPr>
          <a:lstStyle/>
          <a:p>
            <a:r>
              <a:rPr lang="nl-NL" b="0" i="0">
                <a:solidFill>
                  <a:srgbClr val="000000"/>
                </a:solidFill>
                <a:effectLst/>
                <a:latin typeface="Times New Roman" panose="02020603050405020304" pitchFamily="18" charset="0"/>
              </a:rPr>
              <a:t> </a:t>
            </a:r>
            <a:endParaRPr lang="nl-NL"/>
          </a:p>
        </p:txBody>
      </p:sp>
      <p:sp>
        <p:nvSpPr>
          <p:cNvPr id="7" name="Tekstvak 6">
            <a:extLst>
              <a:ext uri="{FF2B5EF4-FFF2-40B4-BE49-F238E27FC236}">
                <a16:creationId xmlns:a16="http://schemas.microsoft.com/office/drawing/2014/main" id="{FF020F6F-D36B-4415-86BB-B00514515F47}"/>
              </a:ext>
            </a:extLst>
          </p:cNvPr>
          <p:cNvSpPr txBox="1"/>
          <p:nvPr/>
        </p:nvSpPr>
        <p:spPr>
          <a:xfrm>
            <a:off x="6096000" y="2940814"/>
            <a:ext cx="5781675" cy="3170099"/>
          </a:xfrm>
          <a:prstGeom prst="rect">
            <a:avLst/>
          </a:prstGeom>
          <a:noFill/>
          <a:ln w="38100">
            <a:solidFill>
              <a:srgbClr val="0070C0"/>
            </a:solidFill>
          </a:ln>
        </p:spPr>
        <p:txBody>
          <a:bodyPr wrap="square">
            <a:spAutoFit/>
          </a:bodyPr>
          <a:lstStyle/>
          <a:p>
            <a:pPr algn="l" rtl="0" fontAlgn="base"/>
            <a:r>
              <a:rPr lang="nl-NL" sz="2000" b="0" i="0" u="none" strike="noStrike">
                <a:solidFill>
                  <a:srgbClr val="000000"/>
                </a:solidFill>
                <a:effectLst/>
                <a:latin typeface="Calibri" panose="020F0502020204030204" pitchFamily="34" charset="0"/>
              </a:rPr>
              <a:t>1. Werk is leuk om te doen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2. Iets voor anderen kunnen betekenen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3. Iets leren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4. Mezelf nuttig maken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5. Mijn kennis en vaardigheden inzetten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6. Me ergens bij betrokken voelen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7. Je hoort je in te zetten voor de samenleving</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8. Het geeft afwisseling in mijn leven</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9. Hierdoor houd ik mijn hersens fit</a:t>
            </a:r>
            <a:r>
              <a:rPr lang="en-US" sz="2000" b="0" i="0">
                <a:solidFill>
                  <a:srgbClr val="000000"/>
                </a:solidFill>
                <a:effectLst/>
                <a:latin typeface="Calibri" panose="020F0502020204030204" pitchFamily="34" charset="0"/>
              </a:rPr>
              <a:t>​</a:t>
            </a:r>
            <a:endParaRPr lang="en-US" sz="2000" b="0" i="0">
              <a:solidFill>
                <a:srgbClr val="000000"/>
              </a:solidFill>
              <a:effectLst/>
              <a:latin typeface="Segoe UI" panose="020B0502040204020203" pitchFamily="34" charset="0"/>
            </a:endParaRPr>
          </a:p>
          <a:p>
            <a:pPr algn="l" rtl="0" fontAlgn="base"/>
            <a:r>
              <a:rPr lang="nl-NL" sz="2000" b="0" i="0" u="none" strike="noStrike">
                <a:solidFill>
                  <a:srgbClr val="000000"/>
                </a:solidFill>
                <a:effectLst/>
                <a:latin typeface="Calibri" panose="020F0502020204030204" pitchFamily="34" charset="0"/>
              </a:rPr>
              <a:t>10.Ik wil graag bij deze organisatie horen</a:t>
            </a:r>
            <a:endParaRPr lang="en-US" sz="2000" b="0" i="0">
              <a:solidFill>
                <a:srgbClr val="000000"/>
              </a:solidFill>
              <a:effectLst/>
              <a:latin typeface="Segoe UI" panose="020B0502040204020203" pitchFamily="34" charset="0"/>
            </a:endParaRPr>
          </a:p>
        </p:txBody>
      </p:sp>
      <p:sp>
        <p:nvSpPr>
          <p:cNvPr id="8" name="Explosie: 8 punten 7">
            <a:extLst>
              <a:ext uri="{FF2B5EF4-FFF2-40B4-BE49-F238E27FC236}">
                <a16:creationId xmlns:a16="http://schemas.microsoft.com/office/drawing/2014/main" id="{61E6650B-7E40-4A2E-AB27-73A6BCEBDA38}"/>
              </a:ext>
            </a:extLst>
          </p:cNvPr>
          <p:cNvSpPr/>
          <p:nvPr/>
        </p:nvSpPr>
        <p:spPr>
          <a:xfrm rot="20336895">
            <a:off x="760105" y="676901"/>
            <a:ext cx="5038725" cy="2590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t>Checkvraag 1: </a:t>
            </a:r>
          </a:p>
        </p:txBody>
      </p:sp>
      <p:sp>
        <p:nvSpPr>
          <p:cNvPr id="9" name="Tekstvak 8">
            <a:extLst>
              <a:ext uri="{FF2B5EF4-FFF2-40B4-BE49-F238E27FC236}">
                <a16:creationId xmlns:a16="http://schemas.microsoft.com/office/drawing/2014/main" id="{CA14AEF1-BA0B-4962-A73B-545B6AC756BC}"/>
              </a:ext>
            </a:extLst>
          </p:cNvPr>
          <p:cNvSpPr txBox="1"/>
          <p:nvPr/>
        </p:nvSpPr>
        <p:spPr>
          <a:xfrm>
            <a:off x="6076950" y="955893"/>
            <a:ext cx="5633066" cy="1815882"/>
          </a:xfrm>
          <a:prstGeom prst="rect">
            <a:avLst/>
          </a:prstGeom>
          <a:noFill/>
        </p:spPr>
        <p:txBody>
          <a:bodyPr wrap="square" rtlCol="0">
            <a:spAutoFit/>
          </a:bodyPr>
          <a:lstStyle/>
          <a:p>
            <a:r>
              <a:rPr lang="nl-NL" sz="2800" dirty="0">
                <a:solidFill>
                  <a:schemeClr val="accent1"/>
                </a:solidFill>
              </a:rPr>
              <a:t>SLUIT JULLIE PLAN AAN BIJ DE 10 BELANGRIJSKTE MOTIVATIES VAN MENSEN OM VRIJWILLIGERSWERK TE DOEN? </a:t>
            </a:r>
          </a:p>
        </p:txBody>
      </p:sp>
    </p:spTree>
    <p:extLst>
      <p:ext uri="{BB962C8B-B14F-4D97-AF65-F5344CB8AC3E}">
        <p14:creationId xmlns:p14="http://schemas.microsoft.com/office/powerpoint/2010/main" val="354905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e: 8 punten 1">
            <a:extLst>
              <a:ext uri="{FF2B5EF4-FFF2-40B4-BE49-F238E27FC236}">
                <a16:creationId xmlns:a16="http://schemas.microsoft.com/office/drawing/2014/main" id="{2CB66C40-6EDB-4CA9-8EA9-56A6F107EE9A}"/>
              </a:ext>
            </a:extLst>
          </p:cNvPr>
          <p:cNvSpPr/>
          <p:nvPr/>
        </p:nvSpPr>
        <p:spPr>
          <a:xfrm rot="20336895">
            <a:off x="760105" y="676901"/>
            <a:ext cx="5038725" cy="2590800"/>
          </a:xfrm>
          <a:prstGeom prst="irregularSeal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t>Checkvraag 2: </a:t>
            </a:r>
          </a:p>
        </p:txBody>
      </p:sp>
      <p:sp>
        <p:nvSpPr>
          <p:cNvPr id="3" name="Tekstvak 2">
            <a:extLst>
              <a:ext uri="{FF2B5EF4-FFF2-40B4-BE49-F238E27FC236}">
                <a16:creationId xmlns:a16="http://schemas.microsoft.com/office/drawing/2014/main" id="{FCD7481B-4556-470A-9F4D-BAA35DEF2642}"/>
              </a:ext>
            </a:extLst>
          </p:cNvPr>
          <p:cNvSpPr txBox="1"/>
          <p:nvPr/>
        </p:nvSpPr>
        <p:spPr>
          <a:xfrm>
            <a:off x="6200775" y="609600"/>
            <a:ext cx="5133975" cy="1815882"/>
          </a:xfrm>
          <a:prstGeom prst="rect">
            <a:avLst/>
          </a:prstGeom>
          <a:noFill/>
        </p:spPr>
        <p:txBody>
          <a:bodyPr wrap="square" rtlCol="0">
            <a:spAutoFit/>
          </a:bodyPr>
          <a:lstStyle/>
          <a:p>
            <a:r>
              <a:rPr lang="nl-NL" sz="2800" dirty="0">
                <a:solidFill>
                  <a:schemeClr val="accent3"/>
                </a:solidFill>
              </a:rPr>
              <a:t>SLUIT JULLIE WERVINGSPLAN, DE MIDDELEN, TEKSTEN EN KANALEN AAN BIJ HET TYPE VRIJWILLIGER DAT JULLIE ZOEKEN? </a:t>
            </a:r>
          </a:p>
        </p:txBody>
      </p:sp>
      <p:sp>
        <p:nvSpPr>
          <p:cNvPr id="7" name="Tekstvak 6">
            <a:extLst>
              <a:ext uri="{FF2B5EF4-FFF2-40B4-BE49-F238E27FC236}">
                <a16:creationId xmlns:a16="http://schemas.microsoft.com/office/drawing/2014/main" id="{BF74193A-8E94-4255-8389-81BB145C41BD}"/>
              </a:ext>
            </a:extLst>
          </p:cNvPr>
          <p:cNvSpPr txBox="1"/>
          <p:nvPr/>
        </p:nvSpPr>
        <p:spPr>
          <a:xfrm>
            <a:off x="6253161" y="2795826"/>
            <a:ext cx="5029201" cy="3108543"/>
          </a:xfrm>
          <a:prstGeom prst="rect">
            <a:avLst/>
          </a:prstGeom>
          <a:solidFill>
            <a:schemeClr val="accent1">
              <a:lumMod val="40000"/>
              <a:lumOff val="60000"/>
            </a:schemeClr>
          </a:solidFill>
        </p:spPr>
        <p:txBody>
          <a:bodyPr wrap="square">
            <a:spAutoFit/>
          </a:bodyPr>
          <a:lstStyle/>
          <a:p>
            <a:r>
              <a:rPr lang="nl-NL" sz="2800"/>
              <a:t>Traditionele vrijwilliger​</a:t>
            </a:r>
          </a:p>
          <a:p>
            <a:endParaRPr lang="nl-NL" sz="2800"/>
          </a:p>
          <a:p>
            <a:endParaRPr lang="nl-NL" sz="2800"/>
          </a:p>
          <a:p>
            <a:r>
              <a:rPr lang="nl-NL" sz="2800"/>
              <a:t>Episodische vrijwilliger​</a:t>
            </a:r>
          </a:p>
          <a:p>
            <a:endParaRPr lang="nl-NL" sz="2800"/>
          </a:p>
          <a:p>
            <a:endParaRPr lang="nl-NL" sz="2800"/>
          </a:p>
          <a:p>
            <a:r>
              <a:rPr lang="nl-NL" sz="2800"/>
              <a:t>Geleide vrijwilliger ​</a:t>
            </a:r>
          </a:p>
        </p:txBody>
      </p:sp>
    </p:spTree>
    <p:extLst>
      <p:ext uri="{BB962C8B-B14F-4D97-AF65-F5344CB8AC3E}">
        <p14:creationId xmlns:p14="http://schemas.microsoft.com/office/powerpoint/2010/main" val="3514665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E35426D9-A8DC-41E3-955A-B39D88551D84}"/>
              </a:ext>
            </a:extLst>
          </p:cNvPr>
          <p:cNvSpPr txBox="1"/>
          <p:nvPr/>
        </p:nvSpPr>
        <p:spPr>
          <a:xfrm>
            <a:off x="986789" y="1040249"/>
            <a:ext cx="2657475" cy="3108543"/>
          </a:xfrm>
          <a:prstGeom prst="rect">
            <a:avLst/>
          </a:prstGeom>
          <a:solidFill>
            <a:schemeClr val="accent1">
              <a:lumMod val="40000"/>
              <a:lumOff val="60000"/>
            </a:schemeClr>
          </a:solidFill>
        </p:spPr>
        <p:txBody>
          <a:bodyPr wrap="square">
            <a:spAutoFit/>
          </a:bodyPr>
          <a:lstStyle/>
          <a:p>
            <a:r>
              <a:rPr lang="nl-NL" sz="2800"/>
              <a:t>WERVINGSPLAN</a:t>
            </a:r>
          </a:p>
          <a:p>
            <a:endParaRPr lang="nl-NL" sz="2800"/>
          </a:p>
          <a:p>
            <a:r>
              <a:rPr lang="nl-NL" sz="2800"/>
              <a:t>DE MIDDELEN </a:t>
            </a:r>
          </a:p>
          <a:p>
            <a:endParaRPr lang="nl-NL" sz="2800"/>
          </a:p>
          <a:p>
            <a:r>
              <a:rPr lang="nl-NL" sz="2800"/>
              <a:t>TEKSTEN </a:t>
            </a:r>
          </a:p>
          <a:p>
            <a:endParaRPr lang="nl-NL" sz="2800"/>
          </a:p>
          <a:p>
            <a:r>
              <a:rPr lang="nl-NL" sz="2800"/>
              <a:t>KANALEN </a:t>
            </a:r>
          </a:p>
        </p:txBody>
      </p:sp>
      <p:sp>
        <p:nvSpPr>
          <p:cNvPr id="6" name="Explosie: 8 punten 5">
            <a:extLst>
              <a:ext uri="{FF2B5EF4-FFF2-40B4-BE49-F238E27FC236}">
                <a16:creationId xmlns:a16="http://schemas.microsoft.com/office/drawing/2014/main" id="{F06675B9-92C6-4BB3-8A2C-A024726F2B7B}"/>
              </a:ext>
            </a:extLst>
          </p:cNvPr>
          <p:cNvSpPr/>
          <p:nvPr/>
        </p:nvSpPr>
        <p:spPr>
          <a:xfrm rot="494599">
            <a:off x="6669399" y="589924"/>
            <a:ext cx="5038725" cy="2590800"/>
          </a:xfrm>
          <a:prstGeom prst="irregularSeal1">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t>Checkvraag 3: </a:t>
            </a:r>
          </a:p>
        </p:txBody>
      </p:sp>
      <p:sp>
        <p:nvSpPr>
          <p:cNvPr id="7" name="Tekstvak 6">
            <a:extLst>
              <a:ext uri="{FF2B5EF4-FFF2-40B4-BE49-F238E27FC236}">
                <a16:creationId xmlns:a16="http://schemas.microsoft.com/office/drawing/2014/main" id="{46B55676-C29A-4781-B254-DCF662B12928}"/>
              </a:ext>
            </a:extLst>
          </p:cNvPr>
          <p:cNvSpPr txBox="1"/>
          <p:nvPr/>
        </p:nvSpPr>
        <p:spPr>
          <a:xfrm>
            <a:off x="6000750" y="4010025"/>
            <a:ext cx="5534025" cy="1815882"/>
          </a:xfrm>
          <a:prstGeom prst="rect">
            <a:avLst/>
          </a:prstGeom>
          <a:noFill/>
        </p:spPr>
        <p:txBody>
          <a:bodyPr wrap="square" rtlCol="0">
            <a:spAutoFit/>
          </a:bodyPr>
          <a:lstStyle/>
          <a:p>
            <a:r>
              <a:rPr lang="nl-NL" sz="2800" dirty="0">
                <a:solidFill>
                  <a:schemeClr val="accent1"/>
                </a:solidFill>
              </a:rPr>
              <a:t>CHECK DE NOTITIE OP WIKI VAN LES 4 MET 12 TIPS OVER HET WERVEN VAN VRIJWILLIGERS EN PAS ER MINIMAAL 2 TOE OP JULLIE AANPAK.  </a:t>
            </a:r>
          </a:p>
        </p:txBody>
      </p:sp>
    </p:spTree>
    <p:extLst>
      <p:ext uri="{BB962C8B-B14F-4D97-AF65-F5344CB8AC3E}">
        <p14:creationId xmlns:p14="http://schemas.microsoft.com/office/powerpoint/2010/main" val="355092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9B6301-3C3B-4827-AD7F-C8618E6315F5}"/>
              </a:ext>
            </a:extLst>
          </p:cNvPr>
          <p:cNvSpPr>
            <a:spLocks noGrp="1"/>
          </p:cNvSpPr>
          <p:nvPr>
            <p:ph type="title"/>
          </p:nvPr>
        </p:nvSpPr>
        <p:spPr>
          <a:xfrm>
            <a:off x="1828800" y="4406900"/>
            <a:ext cx="10363200" cy="1362075"/>
          </a:xfrm>
        </p:spPr>
        <p:txBody>
          <a:bodyPr/>
          <a:lstStyle/>
          <a:p>
            <a:r>
              <a:rPr lang="nl-NL"/>
              <a:t>Bedankt en tot volgende week! </a:t>
            </a:r>
          </a:p>
        </p:txBody>
      </p:sp>
      <p:pic>
        <p:nvPicPr>
          <p:cNvPr id="4" name="Afbeelding 3">
            <a:extLst>
              <a:ext uri="{FF2B5EF4-FFF2-40B4-BE49-F238E27FC236}">
                <a16:creationId xmlns:a16="http://schemas.microsoft.com/office/drawing/2014/main" id="{67EB9C81-D068-452B-8318-66025B428331}"/>
              </a:ext>
            </a:extLst>
          </p:cNvPr>
          <p:cNvPicPr>
            <a:picLocks noChangeAspect="1"/>
          </p:cNvPicPr>
          <p:nvPr/>
        </p:nvPicPr>
        <p:blipFill>
          <a:blip r:embed="rId2"/>
          <a:stretch>
            <a:fillRect/>
          </a:stretch>
        </p:blipFill>
        <p:spPr>
          <a:xfrm>
            <a:off x="1992312" y="1699579"/>
            <a:ext cx="3930968" cy="2615881"/>
          </a:xfrm>
          <a:prstGeom prst="rect">
            <a:avLst/>
          </a:prstGeom>
        </p:spPr>
      </p:pic>
    </p:spTree>
    <p:extLst>
      <p:ext uri="{BB962C8B-B14F-4D97-AF65-F5344CB8AC3E}">
        <p14:creationId xmlns:p14="http://schemas.microsoft.com/office/powerpoint/2010/main" val="62035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a:extLst>
              <a:ext uri="{FF2B5EF4-FFF2-40B4-BE49-F238E27FC236}">
                <a16:creationId xmlns:a16="http://schemas.microsoft.com/office/drawing/2014/main" id="{7E256807-68E5-45A0-8DD0-5696A7E4E94A}"/>
              </a:ext>
            </a:extLst>
          </p:cNvPr>
          <p:cNvSpPr txBox="1">
            <a:spLocks/>
          </p:cNvSpPr>
          <p:nvPr/>
        </p:nvSpPr>
        <p:spPr>
          <a:xfrm>
            <a:off x="838200" y="365125"/>
            <a:ext cx="984885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nl-NL" sz="4400" b="1">
                <a:solidFill>
                  <a:srgbClr val="B8A1FF"/>
                </a:solidFill>
                <a:latin typeface="Arial"/>
                <a:cs typeface="Arial"/>
              </a:rPr>
              <a:t>De wereld en ik</a:t>
            </a:r>
            <a:endParaRPr kumimoji="0" lang="nl-NL" sz="4400" b="1" i="0" u="none" strike="noStrike" kern="1200" cap="none" spc="0" normalizeH="0" baseline="0" noProof="0">
              <a:ln>
                <a:noFill/>
              </a:ln>
              <a:solidFill>
                <a:srgbClr val="B8A1FF"/>
              </a:solidFill>
              <a:effectLst/>
              <a:uLnTx/>
              <a:uFillTx/>
              <a:latin typeface="Arial" panose="020B0604020202020204" pitchFamily="34" charset="0"/>
              <a:ea typeface="+mj-ea"/>
              <a:cs typeface="Arial" panose="020B0604020202020204" pitchFamily="34" charset="0"/>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nl-NL" sz="4400" b="1" err="1">
                <a:solidFill>
                  <a:srgbClr val="B8A1FF"/>
                </a:solidFill>
                <a:latin typeface="Arial" panose="020B0604020202020204" pitchFamily="34" charset="0"/>
                <a:cs typeface="Arial" panose="020B0604020202020204" pitchFamily="34" charset="0"/>
              </a:rPr>
              <a:t>Expertles</a:t>
            </a:r>
            <a:r>
              <a:rPr lang="nl-NL" sz="4400" b="1">
                <a:solidFill>
                  <a:srgbClr val="B8A1FF"/>
                </a:solidFill>
                <a:latin typeface="Arial" panose="020B0604020202020204" pitchFamily="34" charset="0"/>
                <a:cs typeface="Arial" panose="020B0604020202020204" pitchFamily="34" charset="0"/>
              </a:rPr>
              <a:t> Stad en wijk</a:t>
            </a:r>
            <a:endParaRPr kumimoji="0" lang="nl-NL" sz="4400" b="0" i="0" u="none" strike="noStrike" kern="1200" cap="none" spc="0" normalizeH="0" baseline="0" noProof="0">
              <a:ln>
                <a:noFill/>
              </a:ln>
              <a:solidFill>
                <a:srgbClr val="B8A1FF"/>
              </a:solidFill>
              <a:effectLst/>
              <a:uLnTx/>
              <a:uFillTx/>
              <a:latin typeface="Arial" panose="020B0604020202020204" pitchFamily="34" charset="0"/>
              <a:ea typeface="+mj-ea"/>
              <a:cs typeface="Arial" panose="020B0604020202020204" pitchFamily="34" charset="0"/>
            </a:endParaRPr>
          </a:p>
        </p:txBody>
      </p:sp>
      <p:graphicFrame>
        <p:nvGraphicFramePr>
          <p:cNvPr id="7" name="Tabel 13">
            <a:extLst>
              <a:ext uri="{FF2B5EF4-FFF2-40B4-BE49-F238E27FC236}">
                <a16:creationId xmlns:a16="http://schemas.microsoft.com/office/drawing/2014/main" id="{E301E4D4-09EB-42FE-AC70-36D3DFBAE62B}"/>
              </a:ext>
            </a:extLst>
          </p:cNvPr>
          <p:cNvGraphicFramePr>
            <a:graphicFrameLocks noGrp="1"/>
          </p:cNvGraphicFramePr>
          <p:nvPr>
            <p:extLst>
              <p:ext uri="{D42A27DB-BD31-4B8C-83A1-F6EECF244321}">
                <p14:modId xmlns:p14="http://schemas.microsoft.com/office/powerpoint/2010/main" val="2014791824"/>
              </p:ext>
            </p:extLst>
          </p:nvPr>
        </p:nvGraphicFramePr>
        <p:xfrm>
          <a:off x="674370" y="6028586"/>
          <a:ext cx="8103868" cy="482561"/>
        </p:xfrm>
        <a:graphic>
          <a:graphicData uri="http://schemas.openxmlformats.org/drawingml/2006/table">
            <a:tbl>
              <a:tblPr firstRow="1" bandRow="1">
                <a:tableStyleId>{3B4B98B0-60AC-42C2-AFA5-B58CD77FA1E5}</a:tableStyleId>
              </a:tblPr>
              <a:tblGrid>
                <a:gridCol w="802756">
                  <a:extLst>
                    <a:ext uri="{9D8B030D-6E8A-4147-A177-3AD203B41FA5}">
                      <a16:colId xmlns:a16="http://schemas.microsoft.com/office/drawing/2014/main" val="648769890"/>
                    </a:ext>
                  </a:extLst>
                </a:gridCol>
                <a:gridCol w="802756">
                  <a:extLst>
                    <a:ext uri="{9D8B030D-6E8A-4147-A177-3AD203B41FA5}">
                      <a16:colId xmlns:a16="http://schemas.microsoft.com/office/drawing/2014/main" val="469597195"/>
                    </a:ext>
                  </a:extLst>
                </a:gridCol>
                <a:gridCol w="802756">
                  <a:extLst>
                    <a:ext uri="{9D8B030D-6E8A-4147-A177-3AD203B41FA5}">
                      <a16:colId xmlns:a16="http://schemas.microsoft.com/office/drawing/2014/main" val="1458696249"/>
                    </a:ext>
                  </a:extLst>
                </a:gridCol>
                <a:gridCol w="802756">
                  <a:extLst>
                    <a:ext uri="{9D8B030D-6E8A-4147-A177-3AD203B41FA5}">
                      <a16:colId xmlns:a16="http://schemas.microsoft.com/office/drawing/2014/main" val="4042337055"/>
                    </a:ext>
                  </a:extLst>
                </a:gridCol>
                <a:gridCol w="802756">
                  <a:extLst>
                    <a:ext uri="{9D8B030D-6E8A-4147-A177-3AD203B41FA5}">
                      <a16:colId xmlns:a16="http://schemas.microsoft.com/office/drawing/2014/main" val="1032985660"/>
                    </a:ext>
                  </a:extLst>
                </a:gridCol>
                <a:gridCol w="802756">
                  <a:extLst>
                    <a:ext uri="{9D8B030D-6E8A-4147-A177-3AD203B41FA5}">
                      <a16:colId xmlns:a16="http://schemas.microsoft.com/office/drawing/2014/main" val="2567231980"/>
                    </a:ext>
                  </a:extLst>
                </a:gridCol>
                <a:gridCol w="802756">
                  <a:extLst>
                    <a:ext uri="{9D8B030D-6E8A-4147-A177-3AD203B41FA5}">
                      <a16:colId xmlns:a16="http://schemas.microsoft.com/office/drawing/2014/main" val="73331059"/>
                    </a:ext>
                  </a:extLst>
                </a:gridCol>
                <a:gridCol w="789397">
                  <a:extLst>
                    <a:ext uri="{9D8B030D-6E8A-4147-A177-3AD203B41FA5}">
                      <a16:colId xmlns:a16="http://schemas.microsoft.com/office/drawing/2014/main" val="2175227633"/>
                    </a:ext>
                  </a:extLst>
                </a:gridCol>
                <a:gridCol w="774678">
                  <a:extLst>
                    <a:ext uri="{9D8B030D-6E8A-4147-A177-3AD203B41FA5}">
                      <a16:colId xmlns:a16="http://schemas.microsoft.com/office/drawing/2014/main" val="1428987022"/>
                    </a:ext>
                  </a:extLst>
                </a:gridCol>
                <a:gridCol w="920501">
                  <a:extLst>
                    <a:ext uri="{9D8B030D-6E8A-4147-A177-3AD203B41FA5}">
                      <a16:colId xmlns:a16="http://schemas.microsoft.com/office/drawing/2014/main" val="279876203"/>
                    </a:ext>
                  </a:extLst>
                </a:gridCol>
              </a:tblGrid>
              <a:tr h="482561">
                <a:tc>
                  <a:txBody>
                    <a:bodyPr/>
                    <a:lstStyle/>
                    <a:p>
                      <a:pPr algn="ctr"/>
                      <a:r>
                        <a:rPr lang="nl-NL" sz="1400" b="0" kern="1200">
                          <a:solidFill>
                            <a:schemeClr val="bg2"/>
                          </a:solidFill>
                        </a:rPr>
                        <a:t>Week 1</a:t>
                      </a:r>
                      <a:endParaRPr lang="nl-NL" sz="1400" b="0" kern="1200">
                        <a:solidFill>
                          <a:schemeClr val="bg2"/>
                        </a:solidFill>
                        <a:latin typeface="+mn-lt"/>
                        <a:ea typeface="+mn-ea"/>
                        <a:cs typeface="+mn-cs"/>
                      </a:endParaRPr>
                    </a:p>
                  </a:txBody>
                  <a:tcPr anchor="ctr"/>
                </a:tc>
                <a:tc>
                  <a:txBody>
                    <a:bodyPr/>
                    <a:lstStyle/>
                    <a:p>
                      <a:pPr marL="0" algn="ctr" defTabSz="914400" rtl="0" eaLnBrk="1" latinLnBrk="0" hangingPunct="1"/>
                      <a:r>
                        <a:rPr lang="nl-NL" sz="1400" b="1" kern="1200">
                          <a:solidFill>
                            <a:schemeClr val="bg2"/>
                          </a:solidFill>
                        </a:rPr>
                        <a:t>Week 2</a:t>
                      </a:r>
                      <a:endParaRPr lang="nl-NL" sz="1400" b="1" kern="1200">
                        <a:solidFill>
                          <a:schemeClr val="bg2"/>
                        </a:solidFill>
                        <a:latin typeface="+mn-lt"/>
                        <a:ea typeface="+mn-ea"/>
                        <a:cs typeface="+mn-cs"/>
                      </a:endParaRPr>
                    </a:p>
                  </a:txBody>
                  <a:tcPr anchor="ctr"/>
                </a:tc>
                <a:tc>
                  <a:txBody>
                    <a:bodyPr/>
                    <a:lstStyle/>
                    <a:p>
                      <a:pPr algn="ctr"/>
                      <a:r>
                        <a:rPr lang="nl-NL" sz="1400" b="1" kern="1200">
                          <a:solidFill>
                            <a:schemeClr val="tx1"/>
                          </a:solidFill>
                        </a:rPr>
                        <a:t>Week 3</a:t>
                      </a:r>
                      <a:endParaRPr lang="nl-NL" sz="1400" b="1" kern="1200">
                        <a:solidFill>
                          <a:schemeClr val="tx1"/>
                        </a:solidFill>
                        <a:latin typeface="+mn-lt"/>
                        <a:ea typeface="+mn-ea"/>
                        <a:cs typeface="+mn-cs"/>
                      </a:endParaRPr>
                    </a:p>
                  </a:txBody>
                  <a:tcPr anchor="ctr"/>
                </a:tc>
                <a:tc>
                  <a:txBody>
                    <a:bodyPr/>
                    <a:lstStyle/>
                    <a:p>
                      <a:pPr algn="ctr"/>
                      <a:r>
                        <a:rPr lang="nl-NL" sz="1400" b="1" kern="1200">
                          <a:solidFill>
                            <a:schemeClr val="bg1">
                              <a:lumMod val="85000"/>
                            </a:schemeClr>
                          </a:solidFill>
                        </a:rPr>
                        <a:t>Week 4</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b="1" kern="1200">
                          <a:solidFill>
                            <a:schemeClr val="bg1">
                              <a:lumMod val="85000"/>
                            </a:schemeClr>
                          </a:solidFill>
                        </a:rPr>
                        <a:t>Week 5</a:t>
                      </a:r>
                      <a:endParaRPr lang="nl-NL" sz="1400" b="1" kern="1200">
                        <a:solidFill>
                          <a:schemeClr val="bg1">
                            <a:lumMod val="85000"/>
                          </a:schemeClr>
                        </a:solidFill>
                        <a:latin typeface="+mn-lt"/>
                        <a:ea typeface="+mn-ea"/>
                        <a:cs typeface="+mn-cs"/>
                      </a:endParaRPr>
                    </a:p>
                  </a:txBody>
                  <a:tcPr anchor="ctr"/>
                </a:tc>
                <a:tc>
                  <a:txBody>
                    <a:bodyPr/>
                    <a:lstStyle/>
                    <a:p>
                      <a:pPr algn="ctr"/>
                      <a:r>
                        <a:rPr lang="nl-NL" sz="1400">
                          <a:solidFill>
                            <a:schemeClr val="bg1">
                              <a:lumMod val="85000"/>
                            </a:schemeClr>
                          </a:solidFill>
                        </a:rPr>
                        <a:t>Week 6</a:t>
                      </a:r>
                    </a:p>
                  </a:txBody>
                  <a:tcPr anchor="ctr"/>
                </a:tc>
                <a:tc>
                  <a:txBody>
                    <a:bodyPr/>
                    <a:lstStyle/>
                    <a:p>
                      <a:pPr algn="ctr"/>
                      <a:r>
                        <a:rPr lang="nl-NL" sz="1400">
                          <a:solidFill>
                            <a:schemeClr val="bg1">
                              <a:lumMod val="85000"/>
                            </a:schemeClr>
                          </a:solidFill>
                        </a:rPr>
                        <a:t>Week 7</a:t>
                      </a:r>
                    </a:p>
                  </a:txBody>
                  <a:tcPr anchor="ctr"/>
                </a:tc>
                <a:tc>
                  <a:txBody>
                    <a:bodyPr/>
                    <a:lstStyle/>
                    <a:p>
                      <a:pPr algn="ctr"/>
                      <a:r>
                        <a:rPr lang="nl-NL" sz="1400">
                          <a:solidFill>
                            <a:schemeClr val="bg1">
                              <a:lumMod val="85000"/>
                            </a:schemeClr>
                          </a:solidFill>
                        </a:rPr>
                        <a:t>Week 8</a:t>
                      </a:r>
                    </a:p>
                  </a:txBody>
                  <a:tcPr anchor="ctr"/>
                </a:tc>
                <a:tc>
                  <a:txBody>
                    <a:bodyPr/>
                    <a:lstStyle/>
                    <a:p>
                      <a:pPr algn="ctr"/>
                      <a:r>
                        <a:rPr lang="nl-NL" sz="1400">
                          <a:solidFill>
                            <a:schemeClr val="bg1">
                              <a:lumMod val="85000"/>
                            </a:schemeClr>
                          </a:solidFill>
                        </a:rPr>
                        <a:t>Week 9</a:t>
                      </a:r>
                    </a:p>
                  </a:txBody>
                  <a:tcPr anchor="ctr"/>
                </a:tc>
                <a:tc>
                  <a:txBody>
                    <a:bodyPr/>
                    <a:lstStyle/>
                    <a:p>
                      <a:pPr algn="ctr"/>
                      <a:r>
                        <a:rPr lang="nl-NL" sz="1400">
                          <a:solidFill>
                            <a:schemeClr val="bg1">
                              <a:lumMod val="85000"/>
                            </a:schemeClr>
                          </a:solidFill>
                        </a:rPr>
                        <a:t>Week 10</a:t>
                      </a:r>
                    </a:p>
                  </a:txBody>
                  <a:tcPr anchor="ctr"/>
                </a:tc>
                <a:extLst>
                  <a:ext uri="{0D108BD9-81ED-4DB2-BD59-A6C34878D82A}">
                    <a16:rowId xmlns:a16="http://schemas.microsoft.com/office/drawing/2014/main" val="3245624924"/>
                  </a:ext>
                </a:extLst>
              </a:tr>
            </a:tbl>
          </a:graphicData>
        </a:graphic>
      </p:graphicFrame>
      <p:pic>
        <p:nvPicPr>
          <p:cNvPr id="9" name="Afbeelding 8">
            <a:extLst>
              <a:ext uri="{FF2B5EF4-FFF2-40B4-BE49-F238E27FC236}">
                <a16:creationId xmlns:a16="http://schemas.microsoft.com/office/drawing/2014/main" id="{D97B8CFA-CDB8-40FD-96FE-27726BF102A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112"/>
          <a:stretch/>
        </p:blipFill>
        <p:spPr>
          <a:xfrm>
            <a:off x="6180942" y="2080101"/>
            <a:ext cx="836782" cy="700279"/>
          </a:xfrm>
          <a:prstGeom prst="rect">
            <a:avLst/>
          </a:prstGeom>
        </p:spPr>
      </p:pic>
      <p:pic>
        <p:nvPicPr>
          <p:cNvPr id="12" name="Graphic 11" descr="Agenda silhouet">
            <a:extLst>
              <a:ext uri="{FF2B5EF4-FFF2-40B4-BE49-F238E27FC236}">
                <a16:creationId xmlns:a16="http://schemas.microsoft.com/office/drawing/2014/main" id="{2A02EC8A-F297-4241-92B5-1BC63B1180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0142" y="4622465"/>
            <a:ext cx="914400" cy="914400"/>
          </a:xfrm>
          <a:prstGeom prst="rect">
            <a:avLst/>
          </a:prstGeom>
        </p:spPr>
      </p:pic>
      <p:sp>
        <p:nvSpPr>
          <p:cNvPr id="13" name="Tijdelijke aanduiding voor inhoud 5">
            <a:extLst>
              <a:ext uri="{FF2B5EF4-FFF2-40B4-BE49-F238E27FC236}">
                <a16:creationId xmlns:a16="http://schemas.microsoft.com/office/drawing/2014/main" id="{BC3B0B6C-7490-49B6-9060-444D61A2630D}"/>
              </a:ext>
            </a:extLst>
          </p:cNvPr>
          <p:cNvSpPr txBox="1">
            <a:spLocks/>
          </p:cNvSpPr>
          <p:nvPr/>
        </p:nvSpPr>
        <p:spPr bwMode="auto">
          <a:xfrm>
            <a:off x="1729105" y="4707737"/>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dirty="0">
                <a:solidFill>
                  <a:srgbClr val="000644"/>
                </a:solidFill>
                <a:latin typeface="Arial" panose="020B0604020202020204" pitchFamily="34" charset="0"/>
                <a:cs typeface="Arial" panose="020B0604020202020204" pitchFamily="34" charset="0"/>
              </a:rPr>
              <a:t>Les en datum</a:t>
            </a:r>
          </a:p>
          <a:p>
            <a:pPr marL="0" indent="0" defTabSz="914400">
              <a:buNone/>
              <a:defRPr/>
            </a:pPr>
            <a:r>
              <a:rPr kumimoji="0" lang="nl-NL" sz="1800" i="0" u="none" strike="noStrike" kern="1200" cap="none" spc="0" normalizeH="0" baseline="0" noProof="0" dirty="0">
                <a:ln>
                  <a:noFill/>
                </a:ln>
                <a:solidFill>
                  <a:srgbClr val="000644"/>
                </a:solidFill>
                <a:effectLst/>
                <a:uLnTx/>
                <a:uFillTx/>
                <a:latin typeface="Arial"/>
                <a:cs typeface="Arial"/>
              </a:rPr>
              <a:t>Les 3 van donderdag 30 november </a:t>
            </a:r>
            <a:endParaRPr kumimoji="0" lang="nl-NL"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5" name="Graphic 14" descr="Klaslokaal met effen opvulling">
            <a:extLst>
              <a:ext uri="{FF2B5EF4-FFF2-40B4-BE49-F238E27FC236}">
                <a16:creationId xmlns:a16="http://schemas.microsoft.com/office/drawing/2014/main" id="{D406E31E-B8E8-4C03-909F-1F5199DD06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142" y="1880702"/>
            <a:ext cx="914400" cy="914400"/>
          </a:xfrm>
          <a:prstGeom prst="rect">
            <a:avLst/>
          </a:prstGeom>
        </p:spPr>
      </p:pic>
      <p:sp>
        <p:nvSpPr>
          <p:cNvPr id="16" name="Tijdelijke aanduiding voor inhoud 5">
            <a:extLst>
              <a:ext uri="{FF2B5EF4-FFF2-40B4-BE49-F238E27FC236}">
                <a16:creationId xmlns:a16="http://schemas.microsoft.com/office/drawing/2014/main" id="{24004357-24FE-4167-B53C-9F42B4C70B3D}"/>
              </a:ext>
            </a:extLst>
          </p:cNvPr>
          <p:cNvSpPr txBox="1">
            <a:spLocks/>
          </p:cNvSpPr>
          <p:nvPr/>
        </p:nvSpPr>
        <p:spPr bwMode="auto">
          <a:xfrm>
            <a:off x="1729105" y="1952156"/>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Groep</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Leerjaar 1</a:t>
            </a:r>
          </a:p>
        </p:txBody>
      </p:sp>
      <p:sp>
        <p:nvSpPr>
          <p:cNvPr id="19" name="Tijdelijke aanduiding voor inhoud 5">
            <a:extLst>
              <a:ext uri="{FF2B5EF4-FFF2-40B4-BE49-F238E27FC236}">
                <a16:creationId xmlns:a16="http://schemas.microsoft.com/office/drawing/2014/main" id="{DD358EE9-0D6B-4D22-ACF3-8516B8A51C58}"/>
              </a:ext>
            </a:extLst>
          </p:cNvPr>
          <p:cNvSpPr txBox="1">
            <a:spLocks/>
          </p:cNvSpPr>
          <p:nvPr/>
        </p:nvSpPr>
        <p:spPr bwMode="auto">
          <a:xfrm>
            <a:off x="1729105" y="3386888"/>
            <a:ext cx="3902710" cy="105938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b="1">
                <a:solidFill>
                  <a:srgbClr val="000644"/>
                </a:solidFill>
                <a:latin typeface="Arial" panose="020B0604020202020204" pitchFamily="34" charset="0"/>
                <a:cs typeface="Arial" panose="020B0604020202020204" pitchFamily="34" charset="0"/>
              </a:rPr>
              <a:t>Periode </a:t>
            </a:r>
          </a:p>
          <a:p>
            <a:pPr marL="0" marR="0" lvl="0" indent="0" algn="l" defTabSz="914400" rtl="0" eaLnBrk="1" fontAlgn="base" latinLnBrk="0" hangingPunct="1">
              <a:lnSpc>
                <a:spcPct val="90000"/>
              </a:lnSpc>
              <a:spcBef>
                <a:spcPts val="1000"/>
              </a:spcBef>
              <a:spcAft>
                <a:spcPct val="0"/>
              </a:spcAft>
              <a:buClrTx/>
              <a:buSzTx/>
              <a:buFont typeface="Arial" charset="0"/>
              <a:buNone/>
              <a:tabLst/>
              <a:defRPr/>
            </a:pPr>
            <a:r>
              <a:rPr lang="nl-NL" sz="1800">
                <a:solidFill>
                  <a:prstClr val="black"/>
                </a:solidFill>
                <a:latin typeface="Arial" panose="020B0604020202020204" pitchFamily="34" charset="0"/>
                <a:cs typeface="Arial" panose="020B0604020202020204" pitchFamily="34" charset="0"/>
              </a:rPr>
              <a:t>Periode 2</a:t>
            </a:r>
            <a:endParaRPr kumimoji="0" lang="nl-NL"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Graphic 2" descr="Badge silhouet">
            <a:extLst>
              <a:ext uri="{FF2B5EF4-FFF2-40B4-BE49-F238E27FC236}">
                <a16:creationId xmlns:a16="http://schemas.microsoft.com/office/drawing/2014/main" id="{FD7BA2AE-B386-486D-BD2B-BBDC78A8935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8313" y="3331709"/>
            <a:ext cx="914400" cy="914400"/>
          </a:xfrm>
          <a:prstGeom prst="rect">
            <a:avLst/>
          </a:prstGeom>
        </p:spPr>
      </p:pic>
      <p:sp>
        <p:nvSpPr>
          <p:cNvPr id="17" name="Tekstvak 16">
            <a:extLst>
              <a:ext uri="{FF2B5EF4-FFF2-40B4-BE49-F238E27FC236}">
                <a16:creationId xmlns:a16="http://schemas.microsoft.com/office/drawing/2014/main" id="{09691C16-5550-4718-A27F-1AEFEAAEF84F}"/>
              </a:ext>
            </a:extLst>
          </p:cNvPr>
          <p:cNvSpPr txBox="1"/>
          <p:nvPr/>
        </p:nvSpPr>
        <p:spPr>
          <a:xfrm>
            <a:off x="7012201" y="2516101"/>
            <a:ext cx="4341600" cy="707886"/>
          </a:xfrm>
          <a:prstGeom prst="rect">
            <a:avLst/>
          </a:prstGeom>
          <a:noFill/>
        </p:spPr>
        <p:txBody>
          <a:bodyPr wrap="square">
            <a:spAutoFit/>
          </a:bodyPr>
          <a:lstStyle/>
          <a:p>
            <a:r>
              <a:rPr lang="nl-NL" sz="2000" dirty="0"/>
              <a:t>•	vrijwilligerswerk</a:t>
            </a:r>
          </a:p>
          <a:p>
            <a:r>
              <a:rPr lang="nl-NL" sz="2000" dirty="0"/>
              <a:t>•</a:t>
            </a:r>
          </a:p>
        </p:txBody>
      </p:sp>
      <p:sp>
        <p:nvSpPr>
          <p:cNvPr id="8" name="Tekstvak 7">
            <a:extLst>
              <a:ext uri="{FF2B5EF4-FFF2-40B4-BE49-F238E27FC236}">
                <a16:creationId xmlns:a16="http://schemas.microsoft.com/office/drawing/2014/main" id="{6F6C2013-335F-4397-A755-653350D02EE0}"/>
              </a:ext>
            </a:extLst>
          </p:cNvPr>
          <p:cNvSpPr txBox="1"/>
          <p:nvPr/>
        </p:nvSpPr>
        <p:spPr>
          <a:xfrm>
            <a:off x="7248525" y="2095648"/>
            <a:ext cx="2762250" cy="400110"/>
          </a:xfrm>
          <a:prstGeom prst="rect">
            <a:avLst/>
          </a:prstGeom>
          <a:noFill/>
        </p:spPr>
        <p:txBody>
          <a:bodyPr wrap="square" rtlCol="0">
            <a:spAutoFit/>
          </a:bodyPr>
          <a:lstStyle/>
          <a:p>
            <a:r>
              <a:rPr lang="nl-NL" sz="2000" b="1">
                <a:latin typeface="Arial" panose="020B0604020202020204" pitchFamily="34" charset="0"/>
                <a:cs typeface="Arial" panose="020B0604020202020204" pitchFamily="34" charset="0"/>
              </a:rPr>
              <a:t>Begrippen</a:t>
            </a:r>
          </a:p>
        </p:txBody>
      </p:sp>
    </p:spTree>
    <p:extLst>
      <p:ext uri="{BB962C8B-B14F-4D97-AF65-F5344CB8AC3E}">
        <p14:creationId xmlns:p14="http://schemas.microsoft.com/office/powerpoint/2010/main" val="31130008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284EBBC-D56C-43A3-8388-A43AF4A85ECC}"/>
              </a:ext>
            </a:extLst>
          </p:cNvPr>
          <p:cNvSpPr/>
          <p:nvPr/>
        </p:nvSpPr>
        <p:spPr>
          <a:xfrm>
            <a:off x="848411" y="739044"/>
            <a:ext cx="4431726" cy="830997"/>
          </a:xfrm>
          <a:prstGeom prst="rect">
            <a:avLst/>
          </a:prstGeom>
        </p:spPr>
        <p:txBody>
          <a:bodyPr wrap="none">
            <a:spAutoFit/>
          </a:bodyPr>
          <a:lstStyle/>
          <a:p>
            <a:r>
              <a:rPr lang="nl-NL" sz="4800" b="1" dirty="0">
                <a:solidFill>
                  <a:schemeClr val="accent2"/>
                </a:solidFill>
              </a:rPr>
              <a:t>Vrijwilligerswerk</a:t>
            </a:r>
          </a:p>
        </p:txBody>
      </p:sp>
      <p:sp>
        <p:nvSpPr>
          <p:cNvPr id="3" name="Tekstvak 2">
            <a:extLst>
              <a:ext uri="{FF2B5EF4-FFF2-40B4-BE49-F238E27FC236}">
                <a16:creationId xmlns:a16="http://schemas.microsoft.com/office/drawing/2014/main" id="{6D7F9809-C522-4F54-8F5F-5FDA25D98D9E}"/>
              </a:ext>
            </a:extLst>
          </p:cNvPr>
          <p:cNvSpPr txBox="1"/>
          <p:nvPr/>
        </p:nvSpPr>
        <p:spPr>
          <a:xfrm>
            <a:off x="848411" y="2158152"/>
            <a:ext cx="8135332" cy="3785652"/>
          </a:xfrm>
          <a:prstGeom prst="rect">
            <a:avLst/>
          </a:prstGeom>
          <a:noFill/>
        </p:spPr>
        <p:txBody>
          <a:bodyPr wrap="square" rtlCol="0">
            <a:spAutoFit/>
          </a:bodyPr>
          <a:lstStyle/>
          <a:p>
            <a:r>
              <a:rPr lang="nl-NL" sz="2400"/>
              <a:t>1. Definitie?</a:t>
            </a:r>
          </a:p>
          <a:p>
            <a:endParaRPr lang="nl-NL" sz="2400"/>
          </a:p>
          <a:p>
            <a:r>
              <a:rPr lang="nl-NL" sz="2400"/>
              <a:t>2. Wat is de meerwaarde van vrijwilligerswerk </a:t>
            </a:r>
          </a:p>
          <a:p>
            <a:r>
              <a:rPr lang="nl-NL" sz="2400"/>
              <a:t>voor de sociale leefbaarheid? </a:t>
            </a:r>
          </a:p>
          <a:p>
            <a:endParaRPr lang="nl-NL" sz="2400"/>
          </a:p>
          <a:p>
            <a:r>
              <a:rPr lang="nl-NL" sz="2400"/>
              <a:t>3. Waar kun je overal vrijwilligerswerk doen?  </a:t>
            </a:r>
          </a:p>
          <a:p>
            <a:endParaRPr lang="nl-NL" sz="2400"/>
          </a:p>
          <a:p>
            <a:r>
              <a:rPr lang="nl-NL" sz="2400"/>
              <a:t>4. Welke type vrijwilligers zijn er?</a:t>
            </a:r>
          </a:p>
          <a:p>
            <a:endParaRPr lang="nl-NL" sz="2400"/>
          </a:p>
          <a:p>
            <a:r>
              <a:rPr lang="nl-NL" sz="2400"/>
              <a:t>5. Wat is belangrijk in het werken met vrijwilligers?  </a:t>
            </a:r>
          </a:p>
        </p:txBody>
      </p:sp>
      <p:sp>
        <p:nvSpPr>
          <p:cNvPr id="6" name="Rechthoek 5">
            <a:extLst>
              <a:ext uri="{FF2B5EF4-FFF2-40B4-BE49-F238E27FC236}">
                <a16:creationId xmlns:a16="http://schemas.microsoft.com/office/drawing/2014/main" id="{0FB236D3-21F1-4059-9F52-472DB4723ACA}"/>
              </a:ext>
            </a:extLst>
          </p:cNvPr>
          <p:cNvSpPr/>
          <p:nvPr/>
        </p:nvSpPr>
        <p:spPr>
          <a:xfrm>
            <a:off x="6993528" y="250465"/>
            <a:ext cx="4973391" cy="3477875"/>
          </a:xfrm>
          <a:prstGeom prst="rect">
            <a:avLst/>
          </a:prstGeom>
          <a:ln>
            <a:solidFill>
              <a:schemeClr val="accent6"/>
            </a:solidFill>
          </a:ln>
        </p:spPr>
        <p:txBody>
          <a:bodyPr wrap="square">
            <a:spAutoFit/>
          </a:bodyPr>
          <a:lstStyle/>
          <a:p>
            <a:r>
              <a:rPr lang="nl-NL" sz="2000"/>
              <a:t>Vrijwilligerswerk is werk dat onbetaald en onverplicht wordt gedaan, voor anderen of voor de samenleving. In het algemeen gelden de volgende voorwaarden voor vrijwilligerswerk:</a:t>
            </a:r>
          </a:p>
          <a:p>
            <a:r>
              <a:rPr lang="nl-NL" sz="2000"/>
              <a:t>- Het werk is in het algemeen belang of in een bepaald maatschappelijk belang.</a:t>
            </a:r>
          </a:p>
          <a:p>
            <a:r>
              <a:rPr lang="nl-NL" sz="2000"/>
              <a:t>- Het werk heeft geen winstoogmerk.</a:t>
            </a:r>
          </a:p>
          <a:p>
            <a:r>
              <a:rPr lang="nl-NL" sz="2000"/>
              <a:t>- Het werk kost de arbeidsmarkt geen banen en komt niet in de plaats van een betaalde baan. </a:t>
            </a:r>
          </a:p>
        </p:txBody>
      </p:sp>
      <p:cxnSp>
        <p:nvCxnSpPr>
          <p:cNvPr id="8" name="Rechte verbindingslijn met pijl 7">
            <a:extLst>
              <a:ext uri="{FF2B5EF4-FFF2-40B4-BE49-F238E27FC236}">
                <a16:creationId xmlns:a16="http://schemas.microsoft.com/office/drawing/2014/main" id="{7B9AE7D5-4B5B-4B01-883D-3C9E659FEDAE}"/>
              </a:ext>
            </a:extLst>
          </p:cNvPr>
          <p:cNvCxnSpPr/>
          <p:nvPr/>
        </p:nvCxnSpPr>
        <p:spPr>
          <a:xfrm>
            <a:off x="2711776" y="2379792"/>
            <a:ext cx="4204355" cy="0"/>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cxnSp>
        <p:nvCxnSpPr>
          <p:cNvPr id="10" name="Verbindingslijn: gebogen 9">
            <a:extLst>
              <a:ext uri="{FF2B5EF4-FFF2-40B4-BE49-F238E27FC236}">
                <a16:creationId xmlns:a16="http://schemas.microsoft.com/office/drawing/2014/main" id="{E00CC13C-D192-48B2-81E6-6AA5689446A6}"/>
              </a:ext>
            </a:extLst>
          </p:cNvPr>
          <p:cNvCxnSpPr>
            <a:cxnSpLocks/>
          </p:cNvCxnSpPr>
          <p:nvPr/>
        </p:nvCxnSpPr>
        <p:spPr>
          <a:xfrm rot="16200000" flipH="1">
            <a:off x="10543196" y="3969759"/>
            <a:ext cx="1209901" cy="727064"/>
          </a:xfrm>
          <a:prstGeom prst="bentConnector3">
            <a:avLst/>
          </a:prstGeom>
          <a:ln>
            <a:tailEnd type="triangle"/>
          </a:ln>
        </p:spPr>
        <p:style>
          <a:lnRef idx="2">
            <a:schemeClr val="accent6"/>
          </a:lnRef>
          <a:fillRef idx="0">
            <a:schemeClr val="accent6"/>
          </a:fillRef>
          <a:effectRef idx="1">
            <a:schemeClr val="accent6"/>
          </a:effectRef>
          <a:fontRef idx="minor">
            <a:schemeClr val="tx1"/>
          </a:fontRef>
        </p:style>
      </p:cxnSp>
      <p:sp>
        <p:nvSpPr>
          <p:cNvPr id="4" name="Tekstvak 3">
            <a:extLst>
              <a:ext uri="{FF2B5EF4-FFF2-40B4-BE49-F238E27FC236}">
                <a16:creationId xmlns:a16="http://schemas.microsoft.com/office/drawing/2014/main" id="{2EA64466-60FE-47BF-1C2E-9803F9483FAD}"/>
              </a:ext>
            </a:extLst>
          </p:cNvPr>
          <p:cNvSpPr txBox="1"/>
          <p:nvPr/>
        </p:nvSpPr>
        <p:spPr>
          <a:xfrm>
            <a:off x="8850086" y="5040086"/>
            <a:ext cx="3116833" cy="1200329"/>
          </a:xfrm>
          <a:prstGeom prst="rect">
            <a:avLst/>
          </a:prstGeom>
          <a:noFill/>
          <a:ln>
            <a:solidFill>
              <a:schemeClr val="accent6"/>
            </a:solidFill>
          </a:ln>
        </p:spPr>
        <p:txBody>
          <a:bodyPr wrap="square" rtlCol="0">
            <a:spAutoFit/>
          </a:bodyPr>
          <a:lstStyle/>
          <a:p>
            <a:pPr marL="285750" indent="-285750">
              <a:buFont typeface="Wingdings" panose="05000000000000000000" pitchFamily="2" charset="2"/>
              <a:buChar char="Ø"/>
            </a:pPr>
            <a:r>
              <a:rPr lang="nl-NL" dirty="0"/>
              <a:t>Participatiesamenleving</a:t>
            </a:r>
          </a:p>
          <a:p>
            <a:pPr marL="285750" indent="-285750">
              <a:buFont typeface="Wingdings" panose="05000000000000000000" pitchFamily="2" charset="2"/>
              <a:buChar char="Ø"/>
            </a:pPr>
            <a:r>
              <a:rPr lang="nl-NL" dirty="0"/>
              <a:t>Op </a:t>
            </a:r>
            <a:r>
              <a:rPr lang="nl-NL" dirty="0" err="1"/>
              <a:t>heeeel</a:t>
            </a:r>
            <a:r>
              <a:rPr lang="nl-NL" dirty="0"/>
              <a:t> veel plekken zijn vrijwilligers actief </a:t>
            </a:r>
          </a:p>
          <a:p>
            <a:pPr marL="285750" indent="-285750">
              <a:buFont typeface="Wingdings" panose="05000000000000000000" pitchFamily="2" charset="2"/>
              <a:buChar char="Ø"/>
            </a:pPr>
            <a:endParaRPr lang="nl-NL" dirty="0"/>
          </a:p>
        </p:txBody>
      </p:sp>
    </p:spTree>
    <p:extLst>
      <p:ext uri="{BB962C8B-B14F-4D97-AF65-F5344CB8AC3E}">
        <p14:creationId xmlns:p14="http://schemas.microsoft.com/office/powerpoint/2010/main" val="935948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368D7EC-2ACD-45A3-8B2D-7E553DBF783B}"/>
              </a:ext>
            </a:extLst>
          </p:cNvPr>
          <p:cNvSpPr txBox="1"/>
          <p:nvPr/>
        </p:nvSpPr>
        <p:spPr>
          <a:xfrm>
            <a:off x="904125" y="494830"/>
            <a:ext cx="10654302" cy="1384995"/>
          </a:xfrm>
          <a:prstGeom prst="rect">
            <a:avLst/>
          </a:prstGeom>
          <a:noFill/>
        </p:spPr>
        <p:txBody>
          <a:bodyPr wrap="square" rtlCol="0">
            <a:spAutoFit/>
          </a:bodyPr>
          <a:lstStyle/>
          <a:p>
            <a:r>
              <a:rPr lang="nl-NL" sz="2800" dirty="0"/>
              <a:t>THUISOPDRACHT</a:t>
            </a:r>
          </a:p>
          <a:p>
            <a:r>
              <a:rPr lang="nl-NL" sz="2800" dirty="0"/>
              <a:t>Meerwaarde van vrijwilligerswerk voor de sociale leefbaarheid en de samenleving?</a:t>
            </a:r>
          </a:p>
        </p:txBody>
      </p:sp>
      <p:sp>
        <p:nvSpPr>
          <p:cNvPr id="4" name="Tekstvak 3">
            <a:extLst>
              <a:ext uri="{FF2B5EF4-FFF2-40B4-BE49-F238E27FC236}">
                <a16:creationId xmlns:a16="http://schemas.microsoft.com/office/drawing/2014/main" id="{F6C167FF-48B9-48DA-B68E-8DDE7915C6A8}"/>
              </a:ext>
            </a:extLst>
          </p:cNvPr>
          <p:cNvSpPr txBox="1"/>
          <p:nvPr/>
        </p:nvSpPr>
        <p:spPr>
          <a:xfrm>
            <a:off x="2134456" y="2233979"/>
            <a:ext cx="9423971" cy="369332"/>
          </a:xfrm>
          <a:prstGeom prst="rect">
            <a:avLst/>
          </a:prstGeom>
          <a:noFill/>
        </p:spPr>
        <p:txBody>
          <a:bodyPr wrap="square">
            <a:spAutoFit/>
          </a:bodyPr>
          <a:lstStyle/>
          <a:p>
            <a:r>
              <a:rPr lang="nl-NL" dirty="0">
                <a:hlinkClick r:id="rId2"/>
              </a:rPr>
              <a:t>https://maatschapwij.nu/blogs/vrijwilligers-het-cement-van-de-samenleving/</a:t>
            </a:r>
            <a:r>
              <a:rPr lang="nl-NL" dirty="0"/>
              <a:t> </a:t>
            </a:r>
          </a:p>
        </p:txBody>
      </p:sp>
      <p:sp>
        <p:nvSpPr>
          <p:cNvPr id="3" name="Ovaal 2">
            <a:extLst>
              <a:ext uri="{FF2B5EF4-FFF2-40B4-BE49-F238E27FC236}">
                <a16:creationId xmlns:a16="http://schemas.microsoft.com/office/drawing/2014/main" id="{0A0F7AE8-577D-412D-9102-F85EFEDAF84E}"/>
              </a:ext>
            </a:extLst>
          </p:cNvPr>
          <p:cNvSpPr/>
          <p:nvPr/>
        </p:nvSpPr>
        <p:spPr>
          <a:xfrm>
            <a:off x="4299857" y="4078840"/>
            <a:ext cx="7606913" cy="2342508"/>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dirty="0">
                <a:solidFill>
                  <a:schemeClr val="bg1"/>
                </a:solidFill>
              </a:rPr>
              <a:t>Lees 1 van de artikelen en beantwoord de vraag; wat is de meerwaarde van vrijwilligerswerk? </a:t>
            </a:r>
          </a:p>
        </p:txBody>
      </p:sp>
      <p:sp>
        <p:nvSpPr>
          <p:cNvPr id="7" name="Tekstvak 6">
            <a:extLst>
              <a:ext uri="{FF2B5EF4-FFF2-40B4-BE49-F238E27FC236}">
                <a16:creationId xmlns:a16="http://schemas.microsoft.com/office/drawing/2014/main" id="{DD3F1E49-F293-6E10-1140-6972780DF7C4}"/>
              </a:ext>
            </a:extLst>
          </p:cNvPr>
          <p:cNvSpPr txBox="1"/>
          <p:nvPr/>
        </p:nvSpPr>
        <p:spPr>
          <a:xfrm>
            <a:off x="2134456" y="2597946"/>
            <a:ext cx="6096000" cy="1200329"/>
          </a:xfrm>
          <a:prstGeom prst="rect">
            <a:avLst/>
          </a:prstGeom>
          <a:noFill/>
        </p:spPr>
        <p:txBody>
          <a:bodyPr wrap="square">
            <a:spAutoFit/>
          </a:bodyPr>
          <a:lstStyle/>
          <a:p>
            <a:r>
              <a:rPr lang="nl-NL" dirty="0"/>
              <a:t> </a:t>
            </a:r>
            <a:r>
              <a:rPr lang="nl-NL" dirty="0">
                <a:hlinkClick r:id="rId3"/>
              </a:rPr>
              <a:t>https://vng.nl/files/vng/vng/Documenten/Extranet/Sez/Maatschappelijke%20ondersteuning/CieVrijw.beleid_betrekkenleefbaarheid.pdf</a:t>
            </a:r>
            <a:r>
              <a:rPr lang="nl-NL" dirty="0"/>
              <a:t> </a:t>
            </a:r>
          </a:p>
        </p:txBody>
      </p:sp>
      <p:sp>
        <p:nvSpPr>
          <p:cNvPr id="8" name="Tekstvak 7">
            <a:extLst>
              <a:ext uri="{FF2B5EF4-FFF2-40B4-BE49-F238E27FC236}">
                <a16:creationId xmlns:a16="http://schemas.microsoft.com/office/drawing/2014/main" id="{0352FC43-4711-B25D-DB1F-12173DA6C61F}"/>
              </a:ext>
            </a:extLst>
          </p:cNvPr>
          <p:cNvSpPr txBox="1"/>
          <p:nvPr/>
        </p:nvSpPr>
        <p:spPr>
          <a:xfrm>
            <a:off x="2134456" y="3977576"/>
            <a:ext cx="2271202" cy="369332"/>
          </a:xfrm>
          <a:prstGeom prst="rect">
            <a:avLst/>
          </a:prstGeom>
          <a:noFill/>
        </p:spPr>
        <p:txBody>
          <a:bodyPr wrap="square" rtlCol="0">
            <a:spAutoFit/>
          </a:bodyPr>
          <a:lstStyle/>
          <a:p>
            <a:r>
              <a:rPr lang="nl-NL" b="1" dirty="0"/>
              <a:t>Lees pagina 6, 7 en 8. </a:t>
            </a:r>
          </a:p>
        </p:txBody>
      </p:sp>
      <p:pic>
        <p:nvPicPr>
          <p:cNvPr id="12" name="Graphic 11" descr="Badge: 1 silhouet">
            <a:extLst>
              <a:ext uri="{FF2B5EF4-FFF2-40B4-BE49-F238E27FC236}">
                <a16:creationId xmlns:a16="http://schemas.microsoft.com/office/drawing/2014/main" id="{5BCFE993-4EA0-FC42-10E3-BC729EB0EA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47963" y="1969476"/>
            <a:ext cx="914400" cy="914400"/>
          </a:xfrm>
          <a:prstGeom prst="rect">
            <a:avLst/>
          </a:prstGeom>
        </p:spPr>
      </p:pic>
      <p:pic>
        <p:nvPicPr>
          <p:cNvPr id="14" name="Graphic 13" descr="Badge silhouet">
            <a:extLst>
              <a:ext uri="{FF2B5EF4-FFF2-40B4-BE49-F238E27FC236}">
                <a16:creationId xmlns:a16="http://schemas.microsoft.com/office/drawing/2014/main" id="{213A462B-F33A-E03F-AE2F-67D8F962DC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7963" y="2860165"/>
            <a:ext cx="914400" cy="914400"/>
          </a:xfrm>
          <a:prstGeom prst="rect">
            <a:avLst/>
          </a:prstGeom>
        </p:spPr>
      </p:pic>
    </p:spTree>
    <p:extLst>
      <p:ext uri="{BB962C8B-B14F-4D97-AF65-F5344CB8AC3E}">
        <p14:creationId xmlns:p14="http://schemas.microsoft.com/office/powerpoint/2010/main" val="3122511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96442918-5E2E-47B9-A47E-1943A6CB3F4A}"/>
              </a:ext>
            </a:extLst>
          </p:cNvPr>
          <p:cNvSpPr/>
          <p:nvPr/>
        </p:nvSpPr>
        <p:spPr>
          <a:xfrm>
            <a:off x="544530" y="1269252"/>
            <a:ext cx="11733088" cy="892552"/>
          </a:xfrm>
          <a:prstGeom prst="rect">
            <a:avLst/>
          </a:prstGeom>
        </p:spPr>
        <p:txBody>
          <a:bodyPr wrap="square">
            <a:spAutoFit/>
          </a:bodyPr>
          <a:lstStyle/>
          <a:p>
            <a:r>
              <a:rPr lang="nl-NL" sz="2800" b="1">
                <a:solidFill>
                  <a:schemeClr val="accent2"/>
                </a:solidFill>
              </a:rPr>
              <a:t>Vrijwilligers zelf geven een tiental redenen op om vrijwilligerswerk te doen:</a:t>
            </a:r>
          </a:p>
          <a:p>
            <a:endParaRPr lang="nl-NL" sz="2400">
              <a:solidFill>
                <a:schemeClr val="accent2"/>
              </a:solidFill>
            </a:endParaRPr>
          </a:p>
        </p:txBody>
      </p:sp>
      <p:sp>
        <p:nvSpPr>
          <p:cNvPr id="4" name="Rechthoek 3">
            <a:extLst>
              <a:ext uri="{FF2B5EF4-FFF2-40B4-BE49-F238E27FC236}">
                <a16:creationId xmlns:a16="http://schemas.microsoft.com/office/drawing/2014/main" id="{611D4ED5-90D7-4110-933C-43470BC0182D}"/>
              </a:ext>
            </a:extLst>
          </p:cNvPr>
          <p:cNvSpPr/>
          <p:nvPr/>
        </p:nvSpPr>
        <p:spPr>
          <a:xfrm>
            <a:off x="641920" y="1913690"/>
            <a:ext cx="8006993" cy="4401205"/>
          </a:xfrm>
          <a:prstGeom prst="rect">
            <a:avLst/>
          </a:prstGeom>
        </p:spPr>
        <p:txBody>
          <a:bodyPr wrap="square">
            <a:spAutoFit/>
          </a:bodyPr>
          <a:lstStyle/>
          <a:p>
            <a:r>
              <a:rPr lang="nl-NL" sz="2800" dirty="0"/>
              <a:t>1. Werk is leuk om te doen</a:t>
            </a:r>
          </a:p>
          <a:p>
            <a:r>
              <a:rPr lang="nl-NL" sz="2800" dirty="0"/>
              <a:t>2. Iets voor anderen kunnen betekenen</a:t>
            </a:r>
          </a:p>
          <a:p>
            <a:r>
              <a:rPr lang="nl-NL" sz="2800" dirty="0"/>
              <a:t>3. Iets leren</a:t>
            </a:r>
          </a:p>
          <a:p>
            <a:r>
              <a:rPr lang="nl-NL" sz="2800" dirty="0"/>
              <a:t>4. Mezelf nuttig maken</a:t>
            </a:r>
          </a:p>
          <a:p>
            <a:r>
              <a:rPr lang="nl-NL" sz="2800" dirty="0"/>
              <a:t>5. Mijn kennis en vaardigheden inzetten</a:t>
            </a:r>
          </a:p>
          <a:p>
            <a:r>
              <a:rPr lang="nl-NL" sz="2800" dirty="0"/>
              <a:t>6. Me ergens bij betrokken voelen</a:t>
            </a:r>
          </a:p>
          <a:p>
            <a:r>
              <a:rPr lang="nl-NL" sz="2800" dirty="0"/>
              <a:t>7. Je hoort je in te zetten voor de samenleving</a:t>
            </a:r>
          </a:p>
          <a:p>
            <a:r>
              <a:rPr lang="nl-NL" sz="2800" dirty="0"/>
              <a:t>8. Het geeft afwisseling in mijn leven</a:t>
            </a:r>
          </a:p>
          <a:p>
            <a:r>
              <a:rPr lang="nl-NL" sz="2800" dirty="0"/>
              <a:t>9. Hierdoor houd ik mijn hersens fit</a:t>
            </a:r>
          </a:p>
          <a:p>
            <a:r>
              <a:rPr lang="nl-NL" sz="2800" dirty="0"/>
              <a:t>10.Ik wil graag bij deze organisatie horen</a:t>
            </a:r>
          </a:p>
        </p:txBody>
      </p:sp>
      <p:sp>
        <p:nvSpPr>
          <p:cNvPr id="2" name="Tekstvak 1">
            <a:extLst>
              <a:ext uri="{FF2B5EF4-FFF2-40B4-BE49-F238E27FC236}">
                <a16:creationId xmlns:a16="http://schemas.microsoft.com/office/drawing/2014/main" id="{67019342-A60F-446B-85DA-D9EEB41151B6}"/>
              </a:ext>
            </a:extLst>
          </p:cNvPr>
          <p:cNvSpPr txBox="1"/>
          <p:nvPr/>
        </p:nvSpPr>
        <p:spPr>
          <a:xfrm>
            <a:off x="544530" y="545978"/>
            <a:ext cx="7606301" cy="584775"/>
          </a:xfrm>
          <a:prstGeom prst="rect">
            <a:avLst/>
          </a:prstGeom>
          <a:noFill/>
        </p:spPr>
        <p:txBody>
          <a:bodyPr wrap="square" rtlCol="0">
            <a:spAutoFit/>
          </a:bodyPr>
          <a:lstStyle/>
          <a:p>
            <a:r>
              <a:rPr lang="nl-NL" sz="3200"/>
              <a:t>Waarom doen mensen vrijwilligerswerk?</a:t>
            </a:r>
          </a:p>
        </p:txBody>
      </p:sp>
    </p:spTree>
    <p:extLst>
      <p:ext uri="{BB962C8B-B14F-4D97-AF65-F5344CB8AC3E}">
        <p14:creationId xmlns:p14="http://schemas.microsoft.com/office/powerpoint/2010/main" val="133958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124C7A1B-CBBB-46BA-AD7A-A7AB654839FA}"/>
              </a:ext>
            </a:extLst>
          </p:cNvPr>
          <p:cNvSpPr txBox="1"/>
          <p:nvPr/>
        </p:nvSpPr>
        <p:spPr>
          <a:xfrm>
            <a:off x="1740737" y="984105"/>
            <a:ext cx="5005633" cy="5262979"/>
          </a:xfrm>
          <a:prstGeom prst="rect">
            <a:avLst/>
          </a:prstGeom>
          <a:noFill/>
        </p:spPr>
        <p:txBody>
          <a:bodyPr wrap="square" rtlCol="0">
            <a:spAutoFit/>
          </a:bodyPr>
          <a:lstStyle/>
          <a:p>
            <a:r>
              <a:rPr lang="nl-NL" sz="2800" dirty="0">
                <a:solidFill>
                  <a:schemeClr val="accent2"/>
                </a:solidFill>
              </a:rPr>
              <a:t>Traditionele vrijwilliger</a:t>
            </a:r>
          </a:p>
          <a:p>
            <a:endParaRPr lang="nl-NL" sz="2800" dirty="0">
              <a:solidFill>
                <a:schemeClr val="accent2"/>
              </a:solidFill>
            </a:endParaRPr>
          </a:p>
          <a:p>
            <a:endParaRPr lang="nl-NL" sz="2800" dirty="0">
              <a:solidFill>
                <a:schemeClr val="accent2"/>
              </a:solidFill>
            </a:endParaRPr>
          </a:p>
          <a:p>
            <a:endParaRPr lang="nl-NL" sz="2800" dirty="0">
              <a:solidFill>
                <a:schemeClr val="accent2"/>
              </a:solidFill>
            </a:endParaRPr>
          </a:p>
          <a:p>
            <a:endParaRPr lang="nl-NL" sz="2800" dirty="0">
              <a:solidFill>
                <a:schemeClr val="accent2"/>
              </a:solidFill>
            </a:endParaRPr>
          </a:p>
          <a:p>
            <a:r>
              <a:rPr lang="nl-NL" sz="2800" dirty="0">
                <a:solidFill>
                  <a:schemeClr val="accent2"/>
                </a:solidFill>
              </a:rPr>
              <a:t>Episodische vrijwilliger</a:t>
            </a:r>
          </a:p>
          <a:p>
            <a:endParaRPr lang="nl-NL" sz="2800" dirty="0">
              <a:solidFill>
                <a:schemeClr val="accent2"/>
              </a:solidFill>
            </a:endParaRPr>
          </a:p>
          <a:p>
            <a:endParaRPr lang="nl-NL" sz="2800" dirty="0">
              <a:solidFill>
                <a:schemeClr val="accent2"/>
              </a:solidFill>
            </a:endParaRPr>
          </a:p>
          <a:p>
            <a:endParaRPr lang="nl-NL" sz="2800" dirty="0">
              <a:solidFill>
                <a:schemeClr val="accent2"/>
              </a:solidFill>
            </a:endParaRPr>
          </a:p>
          <a:p>
            <a:endParaRPr lang="nl-NL" sz="2800" dirty="0">
              <a:solidFill>
                <a:schemeClr val="accent2"/>
              </a:solidFill>
            </a:endParaRPr>
          </a:p>
          <a:p>
            <a:r>
              <a:rPr lang="nl-NL" sz="2800" dirty="0">
                <a:solidFill>
                  <a:schemeClr val="accent2"/>
                </a:solidFill>
              </a:rPr>
              <a:t>Geleide vrijwilliger </a:t>
            </a:r>
          </a:p>
          <a:p>
            <a:endParaRPr lang="nl-NL" sz="2800" dirty="0">
              <a:solidFill>
                <a:schemeClr val="accent1"/>
              </a:solidFill>
            </a:endParaRPr>
          </a:p>
        </p:txBody>
      </p:sp>
      <p:sp>
        <p:nvSpPr>
          <p:cNvPr id="4" name="Rechthoek 3">
            <a:extLst>
              <a:ext uri="{FF2B5EF4-FFF2-40B4-BE49-F238E27FC236}">
                <a16:creationId xmlns:a16="http://schemas.microsoft.com/office/drawing/2014/main" id="{99F8E8EE-CDD5-4A84-B449-CE5718AF8BF0}"/>
              </a:ext>
            </a:extLst>
          </p:cNvPr>
          <p:cNvSpPr/>
          <p:nvPr/>
        </p:nvSpPr>
        <p:spPr>
          <a:xfrm>
            <a:off x="5942029" y="2745559"/>
            <a:ext cx="6096000" cy="1938992"/>
          </a:xfrm>
          <a:prstGeom prst="rect">
            <a:avLst/>
          </a:prstGeom>
          <a:ln>
            <a:solidFill>
              <a:schemeClr val="accent6"/>
            </a:solidFill>
          </a:ln>
        </p:spPr>
        <p:txBody>
          <a:bodyPr>
            <a:spAutoFit/>
          </a:bodyPr>
          <a:lstStyle/>
          <a:p>
            <a:r>
              <a:rPr lang="nl-NL" sz="2400"/>
              <a:t>De verzamelterm voor allerlei vormen van vrijwilligerswerk waarbij vrijwilligers eenmalige of korte termijn mogelijkheden van vrijwilligerswerk aangaan en mogelijkheden zoeken die ook hem zelf iets te bieden hebben. </a:t>
            </a:r>
          </a:p>
        </p:txBody>
      </p:sp>
      <p:sp>
        <p:nvSpPr>
          <p:cNvPr id="5" name="Rechthoek 4">
            <a:extLst>
              <a:ext uri="{FF2B5EF4-FFF2-40B4-BE49-F238E27FC236}">
                <a16:creationId xmlns:a16="http://schemas.microsoft.com/office/drawing/2014/main" id="{30849441-19C9-4066-A2FE-986437039D12}"/>
              </a:ext>
            </a:extLst>
          </p:cNvPr>
          <p:cNvSpPr/>
          <p:nvPr/>
        </p:nvSpPr>
        <p:spPr>
          <a:xfrm>
            <a:off x="5942029" y="321820"/>
            <a:ext cx="6096000" cy="1938992"/>
          </a:xfrm>
          <a:prstGeom prst="rect">
            <a:avLst/>
          </a:prstGeom>
          <a:ln>
            <a:solidFill>
              <a:schemeClr val="accent3"/>
            </a:solidFill>
          </a:ln>
        </p:spPr>
        <p:txBody>
          <a:bodyPr>
            <a:spAutoFit/>
          </a:bodyPr>
          <a:lstStyle/>
          <a:p>
            <a:r>
              <a:rPr lang="nl-NL" sz="2000"/>
              <a:t>Iemand die zich nog voor lange tijd verbindt aan zijn vrijwilligerswerk. Vaak gaat het hier over mensen die een passie delen of een gezamenlijke hobby hebben en hun vrijwillige inzet hier aan verbinden. Dit zijn niet per</a:t>
            </a:r>
          </a:p>
          <a:p>
            <a:r>
              <a:rPr lang="nl-NL" sz="2000"/>
              <a:t>definitie oudere vrijwilligers, maar wel mensen die standvastig zijn. </a:t>
            </a:r>
          </a:p>
        </p:txBody>
      </p:sp>
      <p:sp>
        <p:nvSpPr>
          <p:cNvPr id="6" name="Rechthoek 5">
            <a:extLst>
              <a:ext uri="{FF2B5EF4-FFF2-40B4-BE49-F238E27FC236}">
                <a16:creationId xmlns:a16="http://schemas.microsoft.com/office/drawing/2014/main" id="{3E9121A9-F3D8-475A-B2C2-0AB79CE2DE54}"/>
              </a:ext>
            </a:extLst>
          </p:cNvPr>
          <p:cNvSpPr/>
          <p:nvPr/>
        </p:nvSpPr>
        <p:spPr>
          <a:xfrm>
            <a:off x="5942029" y="5219115"/>
            <a:ext cx="6096000" cy="1569660"/>
          </a:xfrm>
          <a:prstGeom prst="rect">
            <a:avLst/>
          </a:prstGeom>
          <a:ln>
            <a:solidFill>
              <a:schemeClr val="accent4"/>
            </a:solidFill>
          </a:ln>
        </p:spPr>
        <p:txBody>
          <a:bodyPr>
            <a:spAutoFit/>
          </a:bodyPr>
          <a:lstStyle/>
          <a:p>
            <a:r>
              <a:rPr lang="nl-NL" sz="2400"/>
              <a:t>Mensen die een tijd niet hebben geparticipeerd en die via vrijwilligerswerk hun plek weer willen vinden. Zij worden begeleid naar, en bij, hun vrijwilligerswerk</a:t>
            </a:r>
          </a:p>
        </p:txBody>
      </p:sp>
    </p:spTree>
    <p:extLst>
      <p:ext uri="{BB962C8B-B14F-4D97-AF65-F5344CB8AC3E}">
        <p14:creationId xmlns:p14="http://schemas.microsoft.com/office/powerpoint/2010/main" val="229516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3B01661D-7278-4054-86F7-821686EE36F4}"/>
              </a:ext>
            </a:extLst>
          </p:cNvPr>
          <p:cNvSpPr txBox="1"/>
          <p:nvPr/>
        </p:nvSpPr>
        <p:spPr>
          <a:xfrm>
            <a:off x="599003" y="333798"/>
            <a:ext cx="96341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a:ln>
                  <a:noFill/>
                </a:ln>
                <a:solidFill>
                  <a:schemeClr val="accent1"/>
                </a:solidFill>
                <a:effectLst/>
                <a:uLnTx/>
                <a:uFillTx/>
                <a:latin typeface="Calibri"/>
                <a:ea typeface="+mn-ea"/>
                <a:cs typeface="+mn-cs"/>
              </a:rPr>
              <a:t>Wat is belangrijk bij het werken met deze vrijwilligers?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chemeClr val="accent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1" i="0" u="none" strike="noStrike" kern="1200" cap="none" spc="0" normalizeH="0" baseline="0" noProof="0">
              <a:ln>
                <a:noFill/>
              </a:ln>
              <a:solidFill>
                <a:schemeClr val="accent1"/>
              </a:solidFill>
              <a:effectLst/>
              <a:uLnTx/>
              <a:uFillTx/>
              <a:latin typeface="Calibri"/>
              <a:ea typeface="+mn-ea"/>
              <a:cs typeface="+mn-cs"/>
            </a:endParaRPr>
          </a:p>
        </p:txBody>
      </p:sp>
      <p:sp>
        <p:nvSpPr>
          <p:cNvPr id="3" name="Tekstvak 2">
            <a:extLst>
              <a:ext uri="{FF2B5EF4-FFF2-40B4-BE49-F238E27FC236}">
                <a16:creationId xmlns:a16="http://schemas.microsoft.com/office/drawing/2014/main" id="{1CDA7362-5D07-4958-8B95-7A081376BB25}"/>
              </a:ext>
            </a:extLst>
          </p:cNvPr>
          <p:cNvSpPr txBox="1"/>
          <p:nvPr/>
        </p:nvSpPr>
        <p:spPr>
          <a:xfrm>
            <a:off x="659599" y="861809"/>
            <a:ext cx="94739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0" i="0" u="none" strike="noStrike" kern="1200" cap="none" spc="0" normalizeH="0" baseline="0" noProof="0">
                <a:ln>
                  <a:noFill/>
                </a:ln>
                <a:solidFill>
                  <a:prstClr val="black"/>
                </a:solidFill>
                <a:effectLst/>
                <a:uLnTx/>
                <a:uFillTx/>
                <a:latin typeface="Calibri"/>
                <a:ea typeface="+mn-ea"/>
                <a:cs typeface="+mn-cs"/>
              </a:rPr>
              <a:t>Fases: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24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hthoek 3">
            <a:extLst>
              <a:ext uri="{FF2B5EF4-FFF2-40B4-BE49-F238E27FC236}">
                <a16:creationId xmlns:a16="http://schemas.microsoft.com/office/drawing/2014/main" id="{AB496314-B98F-4506-97D3-A2A1CF0CE867}"/>
              </a:ext>
            </a:extLst>
          </p:cNvPr>
          <p:cNvSpPr/>
          <p:nvPr/>
        </p:nvSpPr>
        <p:spPr>
          <a:xfrm rot="707068">
            <a:off x="621942" y="2257742"/>
            <a:ext cx="274370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Werving </a:t>
            </a:r>
          </a:p>
        </p:txBody>
      </p:sp>
      <p:sp>
        <p:nvSpPr>
          <p:cNvPr id="5" name="Rechthoek 4">
            <a:extLst>
              <a:ext uri="{FF2B5EF4-FFF2-40B4-BE49-F238E27FC236}">
                <a16:creationId xmlns:a16="http://schemas.microsoft.com/office/drawing/2014/main" id="{0E6310C8-12D1-4472-AD9B-EE47324934AF}"/>
              </a:ext>
            </a:extLst>
          </p:cNvPr>
          <p:cNvSpPr/>
          <p:nvPr/>
        </p:nvSpPr>
        <p:spPr>
          <a:xfrm rot="20782644">
            <a:off x="2361852" y="3113533"/>
            <a:ext cx="258275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a:solidFill>
                  <a:srgbClr val="9BBB59"/>
                </a:solidFill>
                <a:effectLst/>
                <a:uLnTx/>
                <a:uFillTx/>
                <a:latin typeface="Calibri"/>
                <a:ea typeface="+mn-ea"/>
                <a:cs typeface="+mn-cs"/>
              </a:rPr>
              <a:t>Selectie </a:t>
            </a:r>
          </a:p>
        </p:txBody>
      </p:sp>
      <p:sp>
        <p:nvSpPr>
          <p:cNvPr id="6" name="Rechthoek 5">
            <a:extLst>
              <a:ext uri="{FF2B5EF4-FFF2-40B4-BE49-F238E27FC236}">
                <a16:creationId xmlns:a16="http://schemas.microsoft.com/office/drawing/2014/main" id="{704630F6-DD23-4869-9421-F793975FEF67}"/>
              </a:ext>
            </a:extLst>
          </p:cNvPr>
          <p:cNvSpPr/>
          <p:nvPr/>
        </p:nvSpPr>
        <p:spPr>
          <a:xfrm rot="823424">
            <a:off x="4223623" y="2178939"/>
            <a:ext cx="3016339"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a:solidFill>
                  <a:srgbClr val="9BBB59"/>
                </a:solidFill>
                <a:effectLst/>
                <a:uLnTx/>
                <a:uFillTx/>
                <a:latin typeface="Calibri"/>
                <a:ea typeface="+mn-ea"/>
                <a:cs typeface="+mn-cs"/>
              </a:rPr>
              <a:t>Inwerken </a:t>
            </a:r>
          </a:p>
        </p:txBody>
      </p:sp>
      <p:sp>
        <p:nvSpPr>
          <p:cNvPr id="7" name="Rechthoek 6">
            <a:extLst>
              <a:ext uri="{FF2B5EF4-FFF2-40B4-BE49-F238E27FC236}">
                <a16:creationId xmlns:a16="http://schemas.microsoft.com/office/drawing/2014/main" id="{F4A1FC1E-1A42-4095-8A34-E25A2D947D50}"/>
              </a:ext>
            </a:extLst>
          </p:cNvPr>
          <p:cNvSpPr/>
          <p:nvPr/>
        </p:nvSpPr>
        <p:spPr>
          <a:xfrm rot="19274042">
            <a:off x="4102057" y="2967335"/>
            <a:ext cx="6565195"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w="12700">
                  <a:solidFill>
                    <a:srgbClr val="9BBB59">
                      <a:lumMod val="50000"/>
                    </a:srgbClr>
                  </a:solidFill>
                  <a:prstDash val="solid"/>
                </a:ln>
                <a:pattFill prst="narHorz">
                  <a:fgClr>
                    <a:srgbClr val="9BBB59"/>
                  </a:fgClr>
                  <a:bgClr>
                    <a:srgbClr val="9BBB59">
                      <a:lumMod val="40000"/>
                      <a:lumOff val="60000"/>
                    </a:srgbClr>
                  </a:bgClr>
                </a:pattFill>
                <a:effectLst>
                  <a:innerShdw blurRad="177800">
                    <a:srgbClr val="9BBB59">
                      <a:lumMod val="50000"/>
                    </a:srgbClr>
                  </a:innerShdw>
                </a:effectLst>
                <a:uLnTx/>
                <a:uFillTx/>
                <a:latin typeface="Calibri"/>
                <a:ea typeface="+mn-ea"/>
                <a:cs typeface="+mn-cs"/>
              </a:rPr>
              <a:t>Begeleiden en binden </a:t>
            </a:r>
          </a:p>
        </p:txBody>
      </p:sp>
      <p:sp>
        <p:nvSpPr>
          <p:cNvPr id="8" name="Rechthoek 7">
            <a:extLst>
              <a:ext uri="{FF2B5EF4-FFF2-40B4-BE49-F238E27FC236}">
                <a16:creationId xmlns:a16="http://schemas.microsoft.com/office/drawing/2014/main" id="{9FE5709D-B0FE-43C1-BA82-6CC7CFEDD92C}"/>
              </a:ext>
            </a:extLst>
          </p:cNvPr>
          <p:cNvSpPr/>
          <p:nvPr/>
        </p:nvSpPr>
        <p:spPr>
          <a:xfrm rot="690103">
            <a:off x="8799628" y="2900017"/>
            <a:ext cx="2694970"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5400" b="1" i="0" u="none" strike="noStrike" kern="1200" cap="none" spc="0" normalizeH="0" baseline="0" noProof="0">
                <a:ln w="10160">
                  <a:solidFill>
                    <a:srgbClr val="4BACC6"/>
                  </a:solidFill>
                  <a:prstDash val="solid"/>
                </a:ln>
                <a:solidFill>
                  <a:srgbClr val="9BBB59"/>
                </a:solidFill>
                <a:effectLst>
                  <a:outerShdw blurRad="38100" dist="22860" dir="5400000" algn="tl" rotWithShape="0">
                    <a:srgbClr val="000000">
                      <a:alpha val="30000"/>
                    </a:srgbClr>
                  </a:outerShdw>
                </a:effectLst>
                <a:uLnTx/>
                <a:uFillTx/>
                <a:latin typeface="Calibri"/>
                <a:ea typeface="+mn-ea"/>
                <a:cs typeface="+mn-cs"/>
              </a:rPr>
              <a:t>Belonen</a:t>
            </a:r>
            <a:r>
              <a:rPr kumimoji="0" lang="nl-NL" sz="5400" b="1" i="0" u="none" strike="noStrike" kern="1200" cap="none" spc="0" normalizeH="0" baseline="0" noProof="0">
                <a:ln w="10160">
                  <a:solidFill>
                    <a:srgbClr val="4BACC6"/>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 </a:t>
            </a:r>
          </a:p>
        </p:txBody>
      </p:sp>
    </p:spTree>
    <p:extLst>
      <p:ext uri="{BB962C8B-B14F-4D97-AF65-F5344CB8AC3E}">
        <p14:creationId xmlns:p14="http://schemas.microsoft.com/office/powerpoint/2010/main" val="555570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C93F887-C45E-410A-B113-A7DD3BAB0E4D}"/>
              </a:ext>
            </a:extLst>
          </p:cNvPr>
          <p:cNvGraphicFramePr/>
          <p:nvPr>
            <p:extLst>
              <p:ext uri="{D42A27DB-BD31-4B8C-83A1-F6EECF244321}">
                <p14:modId xmlns:p14="http://schemas.microsoft.com/office/powerpoint/2010/main" val="2233674852"/>
              </p:ext>
            </p:extLst>
          </p:nvPr>
        </p:nvGraphicFramePr>
        <p:xfrm>
          <a:off x="1003300" y="411056"/>
          <a:ext cx="9752330" cy="3989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vak 3">
            <a:extLst>
              <a:ext uri="{FF2B5EF4-FFF2-40B4-BE49-F238E27FC236}">
                <a16:creationId xmlns:a16="http://schemas.microsoft.com/office/drawing/2014/main" id="{06125D75-75C2-423B-BF39-61F1B3C49CC6}"/>
              </a:ext>
            </a:extLst>
          </p:cNvPr>
          <p:cNvSpPr txBox="1"/>
          <p:nvPr/>
        </p:nvSpPr>
        <p:spPr>
          <a:xfrm>
            <a:off x="1003300" y="4377690"/>
            <a:ext cx="9606337" cy="156966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prstClr val="black"/>
                </a:solidFill>
                <a:effectLst/>
                <a:uLnTx/>
                <a:uFillTx/>
                <a:latin typeface="Calibri"/>
                <a:ea typeface="+mn-ea"/>
                <a:cs typeface="+mn-cs"/>
              </a:rPr>
              <a:t>Per groepje krijg je een opdracht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prstClr val="black"/>
                </a:solidFill>
                <a:effectLst/>
                <a:uLnTx/>
                <a:uFillTx/>
                <a:latin typeface="Calibri"/>
                <a:ea typeface="+mn-ea"/>
                <a:cs typeface="+mn-cs"/>
              </a:rPr>
              <a:t>Iedere opdracht gaat uit van een casus: onderzoek eerst de organisatie!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prstClr val="black"/>
                </a:solidFill>
                <a:effectLst/>
                <a:uLnTx/>
                <a:uFillTx/>
                <a:latin typeface="Calibri"/>
                <a:ea typeface="+mn-ea"/>
                <a:cs typeface="+mn-cs"/>
              </a:rPr>
              <a:t>Per groepje werk je de fases zo gedetailleerd mogelijk uit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2400" b="0" i="0" u="none" strike="noStrike" kern="1200" cap="none" spc="0" normalizeH="0" baseline="0" noProof="0" dirty="0">
                <a:ln>
                  <a:noFill/>
                </a:ln>
                <a:solidFill>
                  <a:prstClr val="black"/>
                </a:solidFill>
                <a:effectLst/>
                <a:uLnTx/>
                <a:uFillTx/>
                <a:latin typeface="Calibri"/>
                <a:ea typeface="+mn-ea"/>
                <a:cs typeface="+mn-cs"/>
              </a:rPr>
              <a:t>Aan het einde van de volgende les presenteert iedereen zijn plan.</a:t>
            </a:r>
          </a:p>
        </p:txBody>
      </p:sp>
    </p:spTree>
    <p:extLst>
      <p:ext uri="{BB962C8B-B14F-4D97-AF65-F5344CB8AC3E}">
        <p14:creationId xmlns:p14="http://schemas.microsoft.com/office/powerpoint/2010/main" val="2789041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D2A39BC-C484-4688-8231-9FF99020AD8D}"/>
              </a:ext>
            </a:extLst>
          </p:cNvPr>
          <p:cNvSpPr>
            <a:spLocks noGrp="1"/>
          </p:cNvSpPr>
          <p:nvPr>
            <p:ph type="title"/>
          </p:nvPr>
        </p:nvSpPr>
        <p:spPr>
          <a:xfrm>
            <a:off x="609600" y="731836"/>
            <a:ext cx="10972800" cy="1143000"/>
          </a:xfrm>
        </p:spPr>
        <p:txBody>
          <a:bodyPr/>
          <a:lstStyle/>
          <a:p>
            <a:pPr algn="l"/>
            <a:r>
              <a:rPr lang="en-US" b="1" dirty="0" err="1">
                <a:solidFill>
                  <a:schemeClr val="accent2"/>
                </a:solidFill>
              </a:rPr>
              <a:t>Opdrachten</a:t>
            </a:r>
            <a:r>
              <a:rPr lang="en-US" dirty="0">
                <a:solidFill>
                  <a:schemeClr val="accent2"/>
                </a:solidFill>
              </a:rPr>
              <a:t>:  </a:t>
            </a:r>
          </a:p>
        </p:txBody>
      </p:sp>
      <p:sp>
        <p:nvSpPr>
          <p:cNvPr id="2" name="Tekstvak 1">
            <a:extLst>
              <a:ext uri="{FF2B5EF4-FFF2-40B4-BE49-F238E27FC236}">
                <a16:creationId xmlns:a16="http://schemas.microsoft.com/office/drawing/2014/main" id="{43803C6A-9DAB-47DA-B1A3-1E9C4863B1CE}"/>
              </a:ext>
            </a:extLst>
          </p:cNvPr>
          <p:cNvSpPr txBox="1"/>
          <p:nvPr/>
        </p:nvSpPr>
        <p:spPr>
          <a:xfrm>
            <a:off x="609600" y="2038351"/>
            <a:ext cx="6391275" cy="4525963"/>
          </a:xfrm>
          <a:prstGeom prst="rect">
            <a:avLst/>
          </a:prstGeom>
        </p:spPr>
        <p:txBody>
          <a:bodyPr vert="horz" lIns="91440" tIns="45720" rIns="91440" bIns="45720" rtlCol="0">
            <a:normAutofit/>
          </a:bodyPr>
          <a:lstStyle/>
          <a:p>
            <a:pPr>
              <a:lnSpc>
                <a:spcPct val="90000"/>
              </a:lnSpc>
              <a:spcBef>
                <a:spcPct val="20000"/>
              </a:spcBef>
              <a:buFont typeface="Arial" pitchFamily="34" charset="0"/>
            </a:pPr>
            <a:r>
              <a:rPr lang="nl-NL" sz="2400">
                <a:latin typeface="Arial" pitchFamily="34" charset="0"/>
                <a:cs typeface="Arial" pitchFamily="34" charset="0"/>
              </a:rPr>
              <a:t>Er zijn 2 organisaties die nieuwe vrijwilligers zoeken: ‘t Valleike en de Hall of Fame: </a:t>
            </a:r>
          </a:p>
          <a:p>
            <a:pPr>
              <a:lnSpc>
                <a:spcPct val="90000"/>
              </a:lnSpc>
              <a:spcBef>
                <a:spcPct val="20000"/>
              </a:spcBef>
              <a:buFont typeface="Arial" pitchFamily="34" charset="0"/>
            </a:pPr>
            <a:endParaRPr lang="nl-NL" sz="2400">
              <a:latin typeface="Arial" pitchFamily="34" charset="0"/>
              <a:cs typeface="Arial" pitchFamily="34" charset="0"/>
            </a:endParaRPr>
          </a:p>
          <a:p>
            <a:pPr>
              <a:lnSpc>
                <a:spcPct val="90000"/>
              </a:lnSpc>
              <a:spcBef>
                <a:spcPct val="20000"/>
              </a:spcBef>
              <a:buFont typeface="Arial" pitchFamily="34" charset="0"/>
            </a:pPr>
            <a:r>
              <a:rPr lang="nl-NL" sz="2400">
                <a:latin typeface="Arial" pitchFamily="34" charset="0"/>
                <a:cs typeface="Arial" pitchFamily="34" charset="0"/>
              </a:rPr>
              <a:t>‘t Valleike – kinderboerderij </a:t>
            </a:r>
          </a:p>
          <a:p>
            <a:pPr>
              <a:lnSpc>
                <a:spcPct val="90000"/>
              </a:lnSpc>
              <a:spcBef>
                <a:spcPct val="20000"/>
              </a:spcBef>
              <a:buFont typeface="Arial" pitchFamily="34" charset="0"/>
            </a:pPr>
            <a:r>
              <a:rPr lang="nl-NL" sz="2400">
                <a:latin typeface="Arial" pitchFamily="34" charset="0"/>
                <a:cs typeface="Arial" pitchFamily="34" charset="0"/>
              </a:rPr>
              <a:t>Hall of Fame – cultuur fabriek voor jongeren</a:t>
            </a:r>
          </a:p>
          <a:p>
            <a:pPr>
              <a:lnSpc>
                <a:spcPct val="90000"/>
              </a:lnSpc>
              <a:spcBef>
                <a:spcPct val="20000"/>
              </a:spcBef>
              <a:buFont typeface="Arial" pitchFamily="34" charset="0"/>
            </a:pPr>
            <a:endParaRPr lang="nl-NL" sz="2400">
              <a:latin typeface="Arial" pitchFamily="34" charset="0"/>
              <a:cs typeface="Arial" pitchFamily="34" charset="0"/>
            </a:endParaRPr>
          </a:p>
          <a:p>
            <a:pPr>
              <a:lnSpc>
                <a:spcPct val="90000"/>
              </a:lnSpc>
              <a:spcBef>
                <a:spcPct val="20000"/>
              </a:spcBef>
              <a:buFont typeface="Arial" pitchFamily="34" charset="0"/>
            </a:pPr>
            <a:r>
              <a:rPr lang="nl-NL" sz="2400">
                <a:latin typeface="Arial" pitchFamily="34" charset="0"/>
                <a:cs typeface="Arial" pitchFamily="34" charset="0"/>
              </a:rPr>
              <a:t> </a:t>
            </a:r>
          </a:p>
          <a:p>
            <a:pPr>
              <a:lnSpc>
                <a:spcPct val="90000"/>
              </a:lnSpc>
              <a:spcBef>
                <a:spcPct val="20000"/>
              </a:spcBef>
              <a:buFont typeface="Arial" pitchFamily="34" charset="0"/>
            </a:pPr>
            <a:endParaRPr lang="nl-NL" sz="2400">
              <a:latin typeface="Arial" pitchFamily="34" charset="0"/>
              <a:cs typeface="Arial" pitchFamily="34" charset="0"/>
            </a:endParaRPr>
          </a:p>
        </p:txBody>
      </p:sp>
      <p:pic>
        <p:nvPicPr>
          <p:cNvPr id="3" name="Afbeelding 2">
            <a:extLst>
              <a:ext uri="{FF2B5EF4-FFF2-40B4-BE49-F238E27FC236}">
                <a16:creationId xmlns:a16="http://schemas.microsoft.com/office/drawing/2014/main" id="{4281C9DD-026F-4632-B6A8-C074060DCEBE}"/>
              </a:ext>
            </a:extLst>
          </p:cNvPr>
          <p:cNvPicPr>
            <a:picLocks noChangeAspect="1"/>
          </p:cNvPicPr>
          <p:nvPr/>
        </p:nvPicPr>
        <p:blipFill>
          <a:blip r:embed="rId2"/>
          <a:stretch>
            <a:fillRect/>
          </a:stretch>
        </p:blipFill>
        <p:spPr>
          <a:xfrm>
            <a:off x="7843520" y="1084263"/>
            <a:ext cx="4084320" cy="2705861"/>
          </a:xfrm>
          <a:prstGeom prst="rect">
            <a:avLst/>
          </a:prstGeom>
          <a:noFill/>
        </p:spPr>
      </p:pic>
      <p:pic>
        <p:nvPicPr>
          <p:cNvPr id="1026" name="Picture 2" descr="Welkom bij de Hall Of Fame">
            <a:extLst>
              <a:ext uri="{FF2B5EF4-FFF2-40B4-BE49-F238E27FC236}">
                <a16:creationId xmlns:a16="http://schemas.microsoft.com/office/drawing/2014/main" id="{931DE793-FC64-434A-BB2F-F45497968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98227" y="4572000"/>
            <a:ext cx="3636573" cy="1992314"/>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981B58F5-772B-7572-C6C6-2DDEBD53D42B}"/>
              </a:ext>
            </a:extLst>
          </p:cNvPr>
          <p:cNvSpPr txBox="1"/>
          <p:nvPr/>
        </p:nvSpPr>
        <p:spPr>
          <a:xfrm>
            <a:off x="718457" y="4572000"/>
            <a:ext cx="6204857" cy="1477328"/>
          </a:xfrm>
          <a:prstGeom prst="rect">
            <a:avLst/>
          </a:prstGeom>
          <a:solidFill>
            <a:schemeClr val="accent2"/>
          </a:solidFill>
        </p:spPr>
        <p:txBody>
          <a:bodyPr wrap="square" rtlCol="0">
            <a:spAutoFit/>
          </a:bodyPr>
          <a:lstStyle/>
          <a:p>
            <a:r>
              <a:rPr lang="nl-NL" dirty="0"/>
              <a:t>Aan de slag!</a:t>
            </a:r>
          </a:p>
          <a:p>
            <a:pPr marL="285750" indent="-285750">
              <a:buFont typeface="Arial" panose="020B0604020202020204" pitchFamily="34" charset="0"/>
              <a:buChar char="•"/>
            </a:pPr>
            <a:r>
              <a:rPr lang="nl-NL" dirty="0"/>
              <a:t>Groepjes van 2 of 3</a:t>
            </a:r>
          </a:p>
          <a:p>
            <a:pPr marL="285750" indent="-285750">
              <a:buFont typeface="Arial" panose="020B0604020202020204" pitchFamily="34" charset="0"/>
              <a:buChar char="•"/>
            </a:pPr>
            <a:r>
              <a:rPr lang="nl-NL" dirty="0"/>
              <a:t>Kies een boekje en daarin staat de opdracht stap-voor-stap uitgewerkt. </a:t>
            </a:r>
          </a:p>
          <a:p>
            <a:pPr marL="285750" indent="-285750">
              <a:buFont typeface="Arial" panose="020B0604020202020204" pitchFamily="34" charset="0"/>
              <a:buChar char="•"/>
            </a:pPr>
            <a:r>
              <a:rPr lang="nl-NL" dirty="0"/>
              <a:t>Vandaag en volgende week &amp; daarna presentatie! </a:t>
            </a:r>
          </a:p>
        </p:txBody>
      </p:sp>
    </p:spTree>
    <p:extLst>
      <p:ext uri="{BB962C8B-B14F-4D97-AF65-F5344CB8AC3E}">
        <p14:creationId xmlns:p14="http://schemas.microsoft.com/office/powerpoint/2010/main" val="4040108185"/>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9727D3906D7945984BB753BA79C6C7" ma:contentTypeVersion="14" ma:contentTypeDescription="Een nieuw document maken." ma:contentTypeScope="" ma:versionID="13d1bd52d37d52e88f4cc3000598c755">
  <xsd:schema xmlns:xsd="http://www.w3.org/2001/XMLSchema" xmlns:xs="http://www.w3.org/2001/XMLSchema" xmlns:p="http://schemas.microsoft.com/office/2006/metadata/properties" xmlns:ns2="c67c63a5-6c7f-42bb-9d17-0feff5816463" xmlns:ns3="c20cf8ba-b598-4d03-85bf-01d90a2844ae" targetNamespace="http://schemas.microsoft.com/office/2006/metadata/properties" ma:root="true" ma:fieldsID="cdbfa91b97b664da8bfb3c5d7ea455d6" ns2:_="" ns3:_="">
    <xsd:import namespace="c67c63a5-6c7f-42bb-9d17-0feff5816463"/>
    <xsd:import namespace="c20cf8ba-b598-4d03-85bf-01d90a2844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7c63a5-6c7f-42bb-9d17-0feff58164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Afbeeldingtags" ma:readOnly="false" ma:fieldId="{5cf76f15-5ced-4ddc-b409-7134ff3c332f}" ma:taxonomyMulti="true" ma:sspId="2bf06c9d-aefe-4981-8979-7b8905db0861"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20cf8ba-b598-4d03-85bf-01d90a2844a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846b252f-af12-4d5a-a498-f152b1d5d221}" ma:internalName="TaxCatchAll" ma:showField="CatchAllData" ma:web="c20cf8ba-b598-4d03-85bf-01d90a2844ae">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67c63a5-6c7f-42bb-9d17-0feff5816463">
      <Terms xmlns="http://schemas.microsoft.com/office/infopath/2007/PartnerControls"/>
    </lcf76f155ced4ddcb4097134ff3c332f>
    <TaxCatchAll xmlns="c20cf8ba-b598-4d03-85bf-01d90a2844ae" xsi:nil="true"/>
    <MediaLengthInSeconds xmlns="c67c63a5-6c7f-42bb-9d17-0feff5816463" xsi:nil="true"/>
  </documentManagement>
</p:properties>
</file>

<file path=customXml/itemProps1.xml><?xml version="1.0" encoding="utf-8"?>
<ds:datastoreItem xmlns:ds="http://schemas.openxmlformats.org/officeDocument/2006/customXml" ds:itemID="{00E6461B-722D-4A2D-8D48-042A930ECFA0}">
  <ds:schemaRefs>
    <ds:schemaRef ds:uri="http://schemas.microsoft.com/sharepoint/v3/contenttype/forms"/>
  </ds:schemaRefs>
</ds:datastoreItem>
</file>

<file path=customXml/itemProps2.xml><?xml version="1.0" encoding="utf-8"?>
<ds:datastoreItem xmlns:ds="http://schemas.openxmlformats.org/officeDocument/2006/customXml" ds:itemID="{E0C1D07F-D40B-47DE-82BB-A79E2B02D3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7c63a5-6c7f-42bb-9d17-0feff5816463"/>
    <ds:schemaRef ds:uri="c20cf8ba-b598-4d03-85bf-01d90a2844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8F35668-D222-4D83-A7C5-AEEE6DFECA69}">
  <ds:schemaRefs>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www.w3.org/XML/1998/namespace"/>
    <ds:schemaRef ds:uri="http://purl.org/dc/dcmitype/"/>
    <ds:schemaRef ds:uri="c6f82ce1-f6df-49a5-8b49-cf8409a27aa4"/>
    <ds:schemaRef ds:uri="http://schemas.microsoft.com/office/infopath/2007/PartnerControls"/>
    <ds:schemaRef ds:uri="2c4f0c93-2979-4f27-aab2-70de95932352"/>
    <ds:schemaRef ds:uri="http://purl.org/dc/elements/1.1/"/>
    <ds:schemaRef ds:uri="c67c63a5-6c7f-42bb-9d17-0feff5816463"/>
    <ds:schemaRef ds:uri="c20cf8ba-b598-4d03-85bf-01d90a2844ae"/>
  </ds:schemaRefs>
</ds:datastoreItem>
</file>

<file path=docProps/app.xml><?xml version="1.0" encoding="utf-8"?>
<Properties xmlns="http://schemas.openxmlformats.org/officeDocument/2006/extended-properties" xmlns:vt="http://schemas.openxmlformats.org/officeDocument/2006/docPropsVTypes">
  <TotalTime>40</TotalTime>
  <Words>841</Words>
  <Application>Microsoft Office PowerPoint</Application>
  <PresentationFormat>Breedbeeld</PresentationFormat>
  <Paragraphs>142</Paragraphs>
  <Slides>14</Slides>
  <Notes>2</Notes>
  <HiddenSlides>0</HiddenSlides>
  <MMClips>1</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14</vt:i4>
      </vt:variant>
    </vt:vector>
  </HeadingPairs>
  <TitlesOfParts>
    <vt:vector size="23" baseType="lpstr">
      <vt:lpstr>Arial</vt:lpstr>
      <vt:lpstr>Calibri</vt:lpstr>
      <vt:lpstr>Calibri Light</vt:lpstr>
      <vt:lpstr>Segoe UI</vt:lpstr>
      <vt:lpstr>Times New Roman</vt:lpstr>
      <vt:lpstr>Wingdings</vt:lpstr>
      <vt:lpstr>Kantoorthema</vt:lpstr>
      <vt:lpstr>Office Theme</vt:lpstr>
      <vt:lpstr>Kantoorthema</vt:lpstr>
      <vt:lpstr>Goedemiddag! </vt:lpstr>
      <vt:lpstr>PowerPoint-presentatie</vt:lpstr>
      <vt:lpstr>PowerPoint-presentatie</vt:lpstr>
      <vt:lpstr>PowerPoint-presentatie</vt:lpstr>
      <vt:lpstr>PowerPoint-presentatie</vt:lpstr>
      <vt:lpstr>PowerPoint-presentatie</vt:lpstr>
      <vt:lpstr>PowerPoint-presentatie</vt:lpstr>
      <vt:lpstr>PowerPoint-presentatie</vt:lpstr>
      <vt:lpstr>Opdrachten:  </vt:lpstr>
      <vt:lpstr>Volgende week drie checkvragen: </vt:lpstr>
      <vt:lpstr>PowerPoint-presentatie</vt:lpstr>
      <vt:lpstr>PowerPoint-presentatie</vt:lpstr>
      <vt:lpstr>PowerPoint-presentatie</vt:lpstr>
      <vt:lpstr>Bedankt en tot volgende week!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Pascalle Cup</dc:creator>
  <cp:lastModifiedBy>Pascalle Cup</cp:lastModifiedBy>
  <cp:revision>2</cp:revision>
  <dcterms:created xsi:type="dcterms:W3CDTF">2021-11-15T12:46:39Z</dcterms:created>
  <dcterms:modified xsi:type="dcterms:W3CDTF">2023-11-30T12:33:05Z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0x0101002F9727D3906D7945984BB753BA79C6C7</vt:lpwstr>
  </property>
  <property fmtid="{D5CDD505-2E9C-101B-9397-08002B2CF9AE}" pid="3" name="xd_ProgID">
    <vt:lpwstr/>
  </property>
  <property fmtid="{D5CDD505-2E9C-101B-9397-08002B2CF9AE}" pid="4" name="MediaServiceImageTags">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